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2B1BE-71D9-7D4F-8E45-A71C89B54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8BAAC0-7E04-0147-8B40-8BDC1908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E3B77-A15B-B24C-9BDC-B837A3BC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1A257-C1C0-684B-96DE-2F99F407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51E69-293F-9E42-AF0D-7ECFEC52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C25CA-0B7C-8348-9064-2550FA8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79ABFD-A516-6E47-B753-F96C480F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C0E3E-7CFB-9A40-BB06-875D68C8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1124A-619A-EB4F-A736-B47CD2CA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19267-E9E0-8249-A7F9-4C873A2D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76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EBCDE9-A50E-2542-83BB-2E89BD3DC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7512E6-0703-F04B-9A6B-93D93F681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5DBFC-60A7-0940-B640-1AA6FA29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5908-D4E7-8643-8968-28D33F3D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175E49-6FCE-2645-9901-01A0D860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720F7-07C9-9744-A066-C3857C2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8311DD-51D6-8E47-9969-20422BE7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E8642-32C5-7F49-A588-ED90154E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2F734-A947-C84C-9421-ACA38E7F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36389-40C7-4942-8195-DD8D0780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97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A565B-2B2A-BE41-9DB9-079953B0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D8AC51-F520-0C43-A08E-1BADA661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EDC7A-4601-F043-9DE6-0A2D583C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23A460-0951-7F44-85BC-0E16B5B3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1BF8C-77AB-4A4A-B61A-2272C67F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1894B-35F2-AA46-B273-F0CBE6B2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A1283-08C0-EF4B-A6D4-F8B122702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676DB4-3F25-FD43-892B-D09A50F10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FE9354-4C38-E147-BC04-B1CAFB92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4EB0FF-6DF6-8D45-8CD9-CACAC57A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779D9-4327-8F42-9FD1-8AED706A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B4618-B747-284F-8F28-62C25D41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62ED1-F9EE-F247-A268-C92502F9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936E7C-29AA-FE41-8416-29010F25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42FF4D-CC56-E64F-99DD-A481BC943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4A431E-787C-2D44-B568-7048614D6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76FF23-3BCB-AB49-A6FA-81133877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3A3E13-E883-FB4D-BD93-46E42DDA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278C6E-F63A-884B-922A-A3F71365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0724-1F81-BC4C-81A7-394DB7DA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6BF64-C88D-1F4D-9C6B-94D83D3F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6075DB-B9A4-9647-A254-6957373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2E6998-ABD9-994A-8C43-8851BBE5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33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161257-2A56-344C-9ED8-8844AD5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6BD59E-0BB7-D643-84A1-A9D11C90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85D831-426A-F141-8B9A-451698A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39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A9EB8-21AF-D042-9868-A21A1F7D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F60BE6-BFCF-5044-8D90-D198998E8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C41C81-6EEA-5740-8DD7-2B7656EB1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A4DF09-56F9-9740-B4F3-823083FA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AB6A6B-996C-B847-A4D2-69CC15DB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2D69F9-CA7F-444D-8AE1-0483CA6B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4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7202D-48F9-AB42-A273-8D2B800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540A2-1ED5-C842-8063-9114889DD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BA210-AABF-C944-B62D-4E7E3D61F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3E2BEF-3582-3540-B5BA-F75A251D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75EA3A-B3F8-AA42-A61A-317C424B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03FBCB-4D2B-BC43-B959-6EA7CED4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62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F3934A-5DB8-044E-93EA-FB9B927F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D2820-7AD6-4A48-90E3-DE81C8684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BD110D-1E6B-B34D-AA92-0F8FCBD8E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F7E2-23BC-C245-854A-4826FCEC838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A9174-3E93-CF49-A2E9-FD2C994C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B8C8C-A50E-A34E-AD2D-E65DB6FF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24A5-64C0-FA42-803D-DED58E44F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9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C3AB69-DFEF-6748-AABF-847E3E36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Ruby Bridges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F70ADC-6568-3E48-9361-195D5AD39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/>
              <a:t>Presentation of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Fouqueray</a:t>
            </a:r>
            <a:r>
              <a:rPr lang="en-US" dirty="0"/>
              <a:t> Nicolas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Hastain</a:t>
            </a:r>
            <a:r>
              <a:rPr lang="en-US" dirty="0"/>
              <a:t> Rosalie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Lasseret</a:t>
            </a:r>
            <a:r>
              <a:rPr lang="en-US" dirty="0"/>
              <a:t> Clara</a:t>
            </a:r>
          </a:p>
        </p:txBody>
      </p:sp>
    </p:spTree>
    <p:extLst>
      <p:ext uri="{BB962C8B-B14F-4D97-AF65-F5344CB8AC3E}">
        <p14:creationId xmlns:p14="http://schemas.microsoft.com/office/powerpoint/2010/main" val="39194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8662A-48A8-7F4F-91BA-C0941EF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Audio</a:t>
            </a:r>
          </a:p>
        </p:txBody>
      </p:sp>
      <p:pic>
        <p:nvPicPr>
          <p:cNvPr id="4" name="Nicolas Fouqueray Rosalie Hastain Clara Lasseret 27:05:2021 20.mp3" descr="Nicolas Fouqueray Rosalie Hastain Clara Lasseret 27:05:2021 20.mp3">
            <a:hlinkClick r:id="" action="ppaction://media"/>
            <a:extLst>
              <a:ext uri="{FF2B5EF4-FFF2-40B4-BE49-F238E27FC236}">
                <a16:creationId xmlns:a16="http://schemas.microsoft.com/office/drawing/2014/main" id="{356390AD-5046-FF44-A9C5-EC6D714FA88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5998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Macintosh PowerPoint</Application>
  <PresentationFormat>Grand écran</PresentationFormat>
  <Paragraphs>6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Ruby Bridges</vt:lpstr>
      <vt:lpstr>Audio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Ruby Bridges</dc:title>
  <dc:creator>Nicolas Fouqueray</dc:creator>
  <cp:lastModifiedBy>Nicolas Fouqueray</cp:lastModifiedBy>
  <cp:revision>1</cp:revision>
  <dcterms:created xsi:type="dcterms:W3CDTF">2021-05-27T18:19:58Z</dcterms:created>
  <dcterms:modified xsi:type="dcterms:W3CDTF">2021-05-27T18:23:30Z</dcterms:modified>
</cp:coreProperties>
</file>