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a Lasseret" userId="fddd1bec59551868" providerId="LiveId" clId="{A544E661-44D9-4DDA-A037-ADB98F2E3241}"/>
    <pc:docChg chg="modSld">
      <pc:chgData name="Clara Lasseret" userId="fddd1bec59551868" providerId="LiveId" clId="{A544E661-44D9-4DDA-A037-ADB98F2E3241}" dt="2021-06-07T18:40:16.045" v="9" actId="1076"/>
      <pc:docMkLst>
        <pc:docMk/>
      </pc:docMkLst>
      <pc:sldChg chg="addSp delSp modSp mod modAnim">
        <pc:chgData name="Clara Lasseret" userId="fddd1bec59551868" providerId="LiveId" clId="{A544E661-44D9-4DDA-A037-ADB98F2E3241}" dt="2021-06-06T14:15:20.522" v="4" actId="1076"/>
        <pc:sldMkLst>
          <pc:docMk/>
          <pc:sldMk cId="3644737537" sldId="257"/>
        </pc:sldMkLst>
        <pc:spChg chg="del">
          <ac:chgData name="Clara Lasseret" userId="fddd1bec59551868" providerId="LiveId" clId="{A544E661-44D9-4DDA-A037-ADB98F2E3241}" dt="2021-06-06T14:15:06.698" v="2"/>
          <ac:spMkLst>
            <pc:docMk/>
            <pc:sldMk cId="3644737537" sldId="257"/>
            <ac:spMk id="3" creationId="{FE0E8766-0DAB-4414-AFE0-5BE8B70B757F}"/>
          </ac:spMkLst>
        </pc:spChg>
        <pc:picChg chg="add mod">
          <ac:chgData name="Clara Lasseret" userId="fddd1bec59551868" providerId="LiveId" clId="{A544E661-44D9-4DDA-A037-ADB98F2E3241}" dt="2021-06-06T14:15:20.522" v="4" actId="1076"/>
          <ac:picMkLst>
            <pc:docMk/>
            <pc:sldMk cId="3644737537" sldId="257"/>
            <ac:picMk id="4" creationId="{99B2DBDA-75F8-4280-BF7C-72852AFDEF26}"/>
          </ac:picMkLst>
        </pc:picChg>
      </pc:sldChg>
      <pc:sldChg chg="addSp delSp modSp mod modAnim">
        <pc:chgData name="Clara Lasseret" userId="fddd1bec59551868" providerId="LiveId" clId="{A544E661-44D9-4DDA-A037-ADB98F2E3241}" dt="2021-06-07T18:40:16.045" v="9" actId="1076"/>
        <pc:sldMkLst>
          <pc:docMk/>
          <pc:sldMk cId="4094107914" sldId="258"/>
        </pc:sldMkLst>
        <pc:spChg chg="del">
          <ac:chgData name="Clara Lasseret" userId="fddd1bec59551868" providerId="LiveId" clId="{A544E661-44D9-4DDA-A037-ADB98F2E3241}" dt="2021-06-07T18:39:53.073" v="7"/>
          <ac:spMkLst>
            <pc:docMk/>
            <pc:sldMk cId="4094107914" sldId="258"/>
            <ac:spMk id="3" creationId="{F94158D4-C3EA-43D3-924F-9AF2844DBE4F}"/>
          </ac:spMkLst>
        </pc:spChg>
        <pc:picChg chg="add mod">
          <ac:chgData name="Clara Lasseret" userId="fddd1bec59551868" providerId="LiveId" clId="{A544E661-44D9-4DDA-A037-ADB98F2E3241}" dt="2021-06-07T18:40:16.045" v="9" actId="1076"/>
          <ac:picMkLst>
            <pc:docMk/>
            <pc:sldMk cId="4094107914" sldId="258"/>
            <ac:picMk id="4" creationId="{AB234351-1B30-4BC3-ABDB-696D972FAA63}"/>
          </ac:picMkLst>
        </pc:picChg>
      </pc:sldChg>
      <pc:sldChg chg="modSp mod">
        <pc:chgData name="Clara Lasseret" userId="fddd1bec59551868" providerId="LiveId" clId="{A544E661-44D9-4DDA-A037-ADB98F2E3241}" dt="2021-06-06T14:15:37.957" v="6" actId="1076"/>
        <pc:sldMkLst>
          <pc:docMk/>
          <pc:sldMk cId="2801819889" sldId="259"/>
        </pc:sldMkLst>
        <pc:picChg chg="mod">
          <ac:chgData name="Clara Lasseret" userId="fddd1bec59551868" providerId="LiveId" clId="{A544E661-44D9-4DDA-A037-ADB98F2E3241}" dt="2021-06-06T14:15:37.957" v="6" actId="1076"/>
          <ac:picMkLst>
            <pc:docMk/>
            <pc:sldMk cId="2801819889" sldId="259"/>
            <ac:picMk id="4" creationId="{975DBBFF-CA1B-42F5-A352-7C57D6639032}"/>
          </ac:picMkLst>
        </pc:picChg>
      </pc:sldChg>
      <pc:sldChg chg="modSp mod">
        <pc:chgData name="Clara Lasseret" userId="fddd1bec59551868" providerId="LiveId" clId="{A544E661-44D9-4DDA-A037-ADB98F2E3241}" dt="2021-06-06T14:15:31.860" v="5" actId="1076"/>
        <pc:sldMkLst>
          <pc:docMk/>
          <pc:sldMk cId="1535209646" sldId="260"/>
        </pc:sldMkLst>
        <pc:picChg chg="mod">
          <ac:chgData name="Clara Lasseret" userId="fddd1bec59551868" providerId="LiveId" clId="{A544E661-44D9-4DDA-A037-ADB98F2E3241}" dt="2021-06-06T14:15:31.860" v="5" actId="1076"/>
          <ac:picMkLst>
            <pc:docMk/>
            <pc:sldMk cId="1535209646" sldId="260"/>
            <ac:picMk id="4" creationId="{6EEF02C1-C141-4338-B65D-B7CF84A84C3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6FBB29-60AA-4EFC-9308-ED474B67E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42004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r-FR" sz="8000" dirty="0"/>
              <a:t>BARACK OBAMA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3575D0-8524-40F6-867C-93F6D5001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604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8BEB88-5069-4E20-B8F8-FE263BA5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err="1"/>
              <a:t>His</a:t>
            </a:r>
            <a:r>
              <a:rPr lang="fr-FR" u="sng" dirty="0"/>
              <a:t> </a:t>
            </a:r>
            <a:r>
              <a:rPr lang="fr-FR" u="sng" dirty="0" err="1"/>
              <a:t>personal</a:t>
            </a:r>
            <a:r>
              <a:rPr lang="fr-FR" u="sng" dirty="0"/>
              <a:t> life :</a:t>
            </a:r>
          </a:p>
        </p:txBody>
      </p:sp>
      <p:pic>
        <p:nvPicPr>
          <p:cNvPr id="4" name="Barack Obama personal life">
            <a:hlinkClick r:id="" action="ppaction://media"/>
            <a:extLst>
              <a:ext uri="{FF2B5EF4-FFF2-40B4-BE49-F238E27FC236}">
                <a16:creationId xmlns:a16="http://schemas.microsoft.com/office/drawing/2014/main" id="{99B2DBDA-75F8-4280-BF7C-72852AFDEF26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5204" y="2768600"/>
            <a:ext cx="1320796" cy="1320799"/>
          </a:xfrm>
        </p:spPr>
      </p:pic>
    </p:spTree>
    <p:extLst>
      <p:ext uri="{BB962C8B-B14F-4D97-AF65-F5344CB8AC3E}">
        <p14:creationId xmlns:p14="http://schemas.microsoft.com/office/powerpoint/2010/main" val="364473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3765F7-7795-49E6-B7B8-0A62ECFE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err="1"/>
              <a:t>His</a:t>
            </a:r>
            <a:r>
              <a:rPr lang="fr-FR" u="sng" dirty="0"/>
              <a:t> </a:t>
            </a:r>
            <a:r>
              <a:rPr lang="fr-FR" u="sng" dirty="0" err="1"/>
              <a:t>political</a:t>
            </a:r>
            <a:r>
              <a:rPr lang="fr-FR" u="sng" dirty="0"/>
              <a:t> life :</a:t>
            </a:r>
          </a:p>
        </p:txBody>
      </p:sp>
      <p:pic>
        <p:nvPicPr>
          <p:cNvPr id="4" name="5_Rue_George_Sand">
            <a:hlinkClick r:id="" action="ppaction://media"/>
            <a:extLst>
              <a:ext uri="{FF2B5EF4-FFF2-40B4-BE49-F238E27FC236}">
                <a16:creationId xmlns:a16="http://schemas.microsoft.com/office/drawing/2014/main" id="{AB234351-1B30-4BC3-ABDB-696D972FAA6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5204" y="2768600"/>
            <a:ext cx="1320796" cy="1320799"/>
          </a:xfrm>
        </p:spPr>
      </p:pic>
    </p:spTree>
    <p:extLst>
      <p:ext uri="{BB962C8B-B14F-4D97-AF65-F5344CB8AC3E}">
        <p14:creationId xmlns:p14="http://schemas.microsoft.com/office/powerpoint/2010/main" val="409410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EA77B7-052D-4238-A27B-E98364D1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err="1"/>
              <a:t>His</a:t>
            </a:r>
            <a:r>
              <a:rPr lang="fr-FR" u="sng" dirty="0"/>
              <a:t> </a:t>
            </a:r>
            <a:r>
              <a:rPr lang="fr-FR" u="sng" dirty="0" err="1"/>
              <a:t>achievements</a:t>
            </a:r>
            <a:r>
              <a:rPr lang="fr-FR" u="sng" dirty="0"/>
              <a:t> :</a:t>
            </a:r>
          </a:p>
        </p:txBody>
      </p:sp>
      <p:pic>
        <p:nvPicPr>
          <p:cNvPr id="4" name="Rosalie_Hastain_achievements">
            <a:hlinkClick r:id="" action="ppaction://media"/>
            <a:extLst>
              <a:ext uri="{FF2B5EF4-FFF2-40B4-BE49-F238E27FC236}">
                <a16:creationId xmlns:a16="http://schemas.microsoft.com/office/drawing/2014/main" id="{975DBBFF-CA1B-42F5-A352-7C57D663903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5202" y="2768600"/>
            <a:ext cx="1320798" cy="1320800"/>
          </a:xfrm>
        </p:spPr>
      </p:pic>
    </p:spTree>
    <p:extLst>
      <p:ext uri="{BB962C8B-B14F-4D97-AF65-F5344CB8AC3E}">
        <p14:creationId xmlns:p14="http://schemas.microsoft.com/office/powerpoint/2010/main" val="2801819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251A17-21ED-475E-A687-BC07BB7D4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/>
              <a:t>The </a:t>
            </a:r>
            <a:r>
              <a:rPr lang="fr-FR" u="sng" dirty="0" err="1"/>
              <a:t>picture</a:t>
            </a:r>
            <a:r>
              <a:rPr lang="fr-FR" u="sng" dirty="0"/>
              <a:t> of Abraham Lincoln in Barack </a:t>
            </a:r>
            <a:r>
              <a:rPr lang="fr-FR" u="sng" dirty="0" err="1"/>
              <a:t>Obama’s</a:t>
            </a:r>
            <a:r>
              <a:rPr lang="fr-FR" u="sng" dirty="0"/>
              <a:t> office : </a:t>
            </a:r>
          </a:p>
        </p:txBody>
      </p:sp>
      <p:pic>
        <p:nvPicPr>
          <p:cNvPr id="4" name="Rosalie_Hastain_derni_re_image_de_la_vid_o">
            <a:hlinkClick r:id="" action="ppaction://media"/>
            <a:extLst>
              <a:ext uri="{FF2B5EF4-FFF2-40B4-BE49-F238E27FC236}">
                <a16:creationId xmlns:a16="http://schemas.microsoft.com/office/drawing/2014/main" id="{6EEF02C1-C141-4338-B65D-B7CF84A84C3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0783" y="2766390"/>
            <a:ext cx="1325217" cy="1325219"/>
          </a:xfrm>
        </p:spPr>
      </p:pic>
    </p:spTree>
    <p:extLst>
      <p:ext uri="{BB962C8B-B14F-4D97-AF65-F5344CB8AC3E}">
        <p14:creationId xmlns:p14="http://schemas.microsoft.com/office/powerpoint/2010/main" val="153520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</TotalTime>
  <Words>23</Words>
  <Application>Microsoft Office PowerPoint</Application>
  <PresentationFormat>Grand écran</PresentationFormat>
  <Paragraphs>5</Paragraphs>
  <Slides>5</Slides>
  <Notes>0</Notes>
  <HiddenSlides>0</HiddenSlides>
  <MMClips>4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Facette</vt:lpstr>
      <vt:lpstr>BARACK OBAMA</vt:lpstr>
      <vt:lpstr>His personal life :</vt:lpstr>
      <vt:lpstr>His political life :</vt:lpstr>
      <vt:lpstr>His achievements :</vt:lpstr>
      <vt:lpstr>The picture of Abraham Lincoln in Barack Obama’s office 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BARACK OBAMA</dc:title>
  <dc:creator>Clara Lasseret</dc:creator>
  <cp:lastModifiedBy>Clara Lasseret</cp:lastModifiedBy>
  <cp:revision>1</cp:revision>
  <dcterms:created xsi:type="dcterms:W3CDTF">2021-06-06T13:51:31Z</dcterms:created>
  <dcterms:modified xsi:type="dcterms:W3CDTF">2021-06-07T18:40:18Z</dcterms:modified>
</cp:coreProperties>
</file>