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F1A63-6EDC-4F7D-83CD-CC510E26E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571" y="621438"/>
            <a:ext cx="10060553" cy="1035535"/>
          </a:xfrm>
        </p:spPr>
        <p:txBody>
          <a:bodyPr>
            <a:noAutofit/>
          </a:bodyPr>
          <a:lstStyle/>
          <a:p>
            <a:r>
              <a:rPr lang="fr-FR" sz="4000" dirty="0">
                <a:latin typeface="handwriting-draft_free-version" panose="02000500000000000000" pitchFamily="2" charset="0"/>
              </a:rPr>
              <a:t>#Blackhistorymatters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9BE59A-23CB-4405-AFEC-4F958BEA26D0}"/>
              </a:ext>
            </a:extLst>
          </p:cNvPr>
          <p:cNvSpPr txBox="1"/>
          <p:nvPr/>
        </p:nvSpPr>
        <p:spPr>
          <a:xfrm>
            <a:off x="2423604" y="2325950"/>
            <a:ext cx="855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 bit sketchy" panose="00000504000000000004" pitchFamily="2" charset="0"/>
              </a:rPr>
              <a:t>The </a:t>
            </a:r>
            <a:r>
              <a:rPr lang="fr-FR" sz="3600" dirty="0" err="1">
                <a:latin typeface="A bit sketchy" panose="00000504000000000004" pitchFamily="2" charset="0"/>
              </a:rPr>
              <a:t>Problem</a:t>
            </a:r>
            <a:r>
              <a:rPr lang="fr-FR" sz="3600" dirty="0">
                <a:latin typeface="A bit sketchy" panose="00000504000000000004" pitchFamily="2" charset="0"/>
              </a:rPr>
              <a:t> </a:t>
            </a:r>
            <a:r>
              <a:rPr lang="fr-FR" sz="3600" dirty="0" err="1">
                <a:latin typeface="A bit sketchy" panose="00000504000000000004" pitchFamily="2" charset="0"/>
              </a:rPr>
              <a:t>We</a:t>
            </a:r>
            <a:r>
              <a:rPr lang="fr-FR" sz="3600" dirty="0">
                <a:latin typeface="A bit sketchy" panose="00000504000000000004" pitchFamily="2" charset="0"/>
              </a:rPr>
              <a:t> All Live </a:t>
            </a:r>
            <a:r>
              <a:rPr lang="fr-FR" sz="3600" dirty="0" err="1">
                <a:latin typeface="A bit sketchy" panose="00000504000000000004" pitchFamily="2" charset="0"/>
              </a:rPr>
              <a:t>With</a:t>
            </a:r>
            <a:r>
              <a:rPr lang="fr-FR" sz="3600" dirty="0">
                <a:latin typeface="A bit sketchy" panose="0000050400000000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559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debout, habillé&#10;&#10;Description générée automatiquement">
            <a:extLst>
              <a:ext uri="{FF2B5EF4-FFF2-40B4-BE49-F238E27FC236}">
                <a16:creationId xmlns:a16="http://schemas.microsoft.com/office/drawing/2014/main" id="{F7D25BE4-EB68-4D10-AC50-0BC14156D7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1" t="1896" r="1993" b="5118"/>
          <a:stretch/>
        </p:blipFill>
        <p:spPr>
          <a:xfrm>
            <a:off x="1376038" y="115410"/>
            <a:ext cx="9481436" cy="6019060"/>
          </a:xfrm>
          <a:prstGeom prst="rect">
            <a:avLst/>
          </a:prstGeom>
        </p:spPr>
      </p:pic>
      <p:pic>
        <p:nvPicPr>
          <p:cNvPr id="13" name="The Problem We All Live With - Interview">
            <a:hlinkClick r:id="" action="ppaction://media"/>
            <a:extLst>
              <a:ext uri="{FF2B5EF4-FFF2-40B4-BE49-F238E27FC236}">
                <a16:creationId xmlns:a16="http://schemas.microsoft.com/office/drawing/2014/main" id="{D3D53532-3BDE-415C-853E-2B5B644BE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7163" y="1526960"/>
            <a:ext cx="487363" cy="487363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4474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0</TotalTime>
  <Words>8</Words>
  <Application>Microsoft Office PowerPoint</Application>
  <PresentationFormat>Grand écran</PresentationFormat>
  <Paragraphs>2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 bit sketchy</vt:lpstr>
      <vt:lpstr>Arial</vt:lpstr>
      <vt:lpstr>Gill Sans MT</vt:lpstr>
      <vt:lpstr>handwriting-draft_free-version</vt:lpstr>
      <vt:lpstr>Galerie</vt:lpstr>
      <vt:lpstr>#Blackhistorymatters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#Blackhistorymatters</dc:title>
  <dc:creator>pauline lechevalier</dc:creator>
  <cp:lastModifiedBy>pauline lechevalier</cp:lastModifiedBy>
  <cp:revision>4</cp:revision>
  <dcterms:created xsi:type="dcterms:W3CDTF">2021-05-18T17:40:58Z</dcterms:created>
  <dcterms:modified xsi:type="dcterms:W3CDTF">2021-05-18T17:55:38Z</dcterms:modified>
</cp:coreProperties>
</file>