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9" r:id="rId3"/>
    <p:sldId id="263" r:id="rId4"/>
    <p:sldId id="270" r:id="rId5"/>
    <p:sldId id="271" r:id="rId6"/>
    <p:sldId id="272" r:id="rId7"/>
    <p:sldId id="264" r:id="rId8"/>
    <p:sldId id="265" r:id="rId9"/>
    <p:sldId id="273" r:id="rId10"/>
    <p:sldId id="274" r:id="rId11"/>
    <p:sldId id="266" r:id="rId12"/>
    <p:sldId id="258" r:id="rId13"/>
    <p:sldId id="268" r:id="rId14"/>
    <p:sldId id="260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77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30DBB-B3E1-4034-B24F-D075F2870707}" type="datetimeFigureOut">
              <a:rPr lang="ru-RU" smtClean="0"/>
              <a:t>18.10.2022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39CCC-916D-4197-BBB7-1C9F2BD57F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3354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30DBB-B3E1-4034-B24F-D075F2870707}" type="datetimeFigureOut">
              <a:rPr lang="ru-RU" smtClean="0"/>
              <a:t>18.10.2022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39CCC-916D-4197-BBB7-1C9F2BD57F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84216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30DBB-B3E1-4034-B24F-D075F2870707}" type="datetimeFigureOut">
              <a:rPr lang="ru-RU" smtClean="0"/>
              <a:t>18.10.2022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39CCC-916D-4197-BBB7-1C9F2BD57F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9419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30DBB-B3E1-4034-B24F-D075F2870707}" type="datetimeFigureOut">
              <a:rPr lang="ru-RU" smtClean="0"/>
              <a:t>18.10.2022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39CCC-916D-4197-BBB7-1C9F2BD57F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2435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30DBB-B3E1-4034-B24F-D075F2870707}" type="datetimeFigureOut">
              <a:rPr lang="ru-RU" smtClean="0"/>
              <a:t>18.10.2022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39CCC-916D-4197-BBB7-1C9F2BD57F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4299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30DBB-B3E1-4034-B24F-D075F2870707}" type="datetimeFigureOut">
              <a:rPr lang="ru-RU" smtClean="0"/>
              <a:t>18.10.2022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39CCC-916D-4197-BBB7-1C9F2BD57F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446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30DBB-B3E1-4034-B24F-D075F2870707}" type="datetimeFigureOut">
              <a:rPr lang="ru-RU" smtClean="0"/>
              <a:t>18.10.2022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39CCC-916D-4197-BBB7-1C9F2BD57F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3842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30DBB-B3E1-4034-B24F-D075F2870707}" type="datetimeFigureOut">
              <a:rPr lang="ru-RU" smtClean="0"/>
              <a:t>18.10.2022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39CCC-916D-4197-BBB7-1C9F2BD57F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577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30DBB-B3E1-4034-B24F-D075F2870707}" type="datetimeFigureOut">
              <a:rPr lang="ru-RU" smtClean="0"/>
              <a:t>18.10.2022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39CCC-916D-4197-BBB7-1C9F2BD57F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6139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30DBB-B3E1-4034-B24F-D075F2870707}" type="datetimeFigureOut">
              <a:rPr lang="ru-RU" smtClean="0"/>
              <a:t>18.10.2022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39CCC-916D-4197-BBB7-1C9F2BD57F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5387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30DBB-B3E1-4034-B24F-D075F2870707}" type="datetimeFigureOut">
              <a:rPr lang="ru-RU" smtClean="0"/>
              <a:t>18.10.2022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39CCC-916D-4197-BBB7-1C9F2BD57F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5959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430DBB-B3E1-4034-B24F-D075F2870707}" type="datetimeFigureOut">
              <a:rPr lang="ru-RU" smtClean="0"/>
              <a:t>18.10.2022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39CCC-916D-4197-BBB7-1C9F2BD57F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2526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Проект «Моя семья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27" y="198800"/>
            <a:ext cx="10661073" cy="650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53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</a:rPr>
              <a:t>                    фотовыставка</a:t>
            </a:r>
            <a:endParaRPr lang="ru-RU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83" r="3620" b="8638"/>
          <a:stretch/>
        </p:blipFill>
        <p:spPr>
          <a:xfrm>
            <a:off x="208311" y="365125"/>
            <a:ext cx="5278569" cy="303058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22"/>
          <a:stretch/>
        </p:blipFill>
        <p:spPr>
          <a:xfrm>
            <a:off x="2553589" y="3579223"/>
            <a:ext cx="5590903" cy="348778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96" t="10031" r="11756"/>
          <a:stretch/>
        </p:blipFill>
        <p:spPr>
          <a:xfrm>
            <a:off x="8387754" y="1971357"/>
            <a:ext cx="3462235" cy="3215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6780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45020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Заключительный этап</a:t>
            </a: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b="1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38200" y="2136339"/>
            <a:ext cx="83058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50000"/>
              </a:lnSpc>
              <a:spcAft>
                <a:spcPts val="0"/>
              </a:spcAft>
            </a:pP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эмблема семьи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50000"/>
              </a:lnSpc>
              <a:spcAft>
                <a:spcPts val="0"/>
              </a:spcAft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создание «Древа семьи»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indent="-457200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развлечение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«Папа может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…»</a:t>
            </a:r>
            <a:endParaRPr lang="en-US" sz="2800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50000"/>
              </a:lnSpc>
              <a:spcAft>
                <a:spcPts val="0"/>
              </a:spcAft>
            </a:pP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(посвященное ко Дню Отца)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50000"/>
              </a:lnSpc>
              <a:spcAft>
                <a:spcPts val="0"/>
              </a:spcAft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-фотоотчёт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920018" y="1481752"/>
            <a:ext cx="4352925" cy="3264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8231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                       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Презентация детьми семейного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д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рева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04" r="31515" b="2323"/>
          <a:stretch/>
        </p:blipFill>
        <p:spPr>
          <a:xfrm rot="5400000">
            <a:off x="8549732" y="3624911"/>
            <a:ext cx="2555162" cy="3893129"/>
          </a:xfrm>
          <a:prstGeom prst="rect">
            <a:avLst/>
          </a:prstGeom>
        </p:spPr>
      </p:pic>
      <p:pic>
        <p:nvPicPr>
          <p:cNvPr id="9" name="Объект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89"/>
          <a:stretch/>
        </p:blipFill>
        <p:spPr>
          <a:xfrm rot="5400000">
            <a:off x="549492" y="524489"/>
            <a:ext cx="3352223" cy="3264693"/>
          </a:xfrm>
          <a:prstGeom prst="rect">
            <a:avLst/>
          </a:prstGeom>
        </p:spPr>
      </p:pic>
      <p:pic>
        <p:nvPicPr>
          <p:cNvPr id="11" name="Объект 10"/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31" r="34950"/>
          <a:stretch/>
        </p:blipFill>
        <p:spPr>
          <a:xfrm rot="5400000">
            <a:off x="4301234" y="1613727"/>
            <a:ext cx="3046516" cy="3562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4793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03457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        </a:t>
            </a:r>
            <a:r>
              <a:rPr lang="ru-RU" sz="4800" b="1" dirty="0" smtClean="0">
                <a:solidFill>
                  <a:schemeClr val="accent6">
                    <a:lumMod val="75000"/>
                  </a:schemeClr>
                </a:solidFill>
              </a:rPr>
              <a:t>Герб семьи</a:t>
            </a:r>
            <a:endParaRPr lang="ru-RU" sz="4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074" name="Picture 2" descr="80 рисунков герба семьи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4923" y="365125"/>
            <a:ext cx="2575910" cy="2962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cdn01.ru/files/users/images/fc/9b/fc9b484d3f45750c1ccbe41673167bb5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67" t="13396" r="4301" b="11983"/>
          <a:stretch/>
        </p:blipFill>
        <p:spPr bwMode="auto">
          <a:xfrm>
            <a:off x="180108" y="163151"/>
            <a:ext cx="2701637" cy="3366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sun9-48.userapi.com/impf/D-SugEtmgQeILsexSXAR-jJ6Je0mAjjB-uj--A/fcESyMhsA-w.jpg?size=810x1080&amp;quality=96&amp;sign=e3b9ac90085351a6540da9f3f2fcdac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08" y="3731781"/>
            <a:ext cx="2270558" cy="3027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s://uprostim.com/wp-content/uploads/2021/05/image075-12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65"/>
          <a:stretch/>
        </p:blipFill>
        <p:spPr bwMode="auto">
          <a:xfrm>
            <a:off x="9074727" y="3731781"/>
            <a:ext cx="2618308" cy="3126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s://coolsen.ru/wp-content/uploads/2021/11/55-20211123_220520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17"/>
          <a:stretch/>
        </p:blipFill>
        <p:spPr bwMode="auto">
          <a:xfrm>
            <a:off x="2807745" y="3731781"/>
            <a:ext cx="2281600" cy="2954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https://www.prodlenka.org/resized/publish/960x/202002/96b937f_1582395571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8" t="4287"/>
          <a:stretch/>
        </p:blipFill>
        <p:spPr bwMode="auto">
          <a:xfrm>
            <a:off x="5957454" y="3574473"/>
            <a:ext cx="2635469" cy="3602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80 рисунков герба семьи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454" y="1197798"/>
            <a:ext cx="2635469" cy="2064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6" descr="https://cspsid-pechatniki.ru/800/600/https/pickimage.ru/wp-content/uploads/images/detskie/familycoatarms/gerbsemi2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1718" y="365125"/>
            <a:ext cx="2306575" cy="2873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62592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475" b="17374"/>
          <a:stretch/>
        </p:blipFill>
        <p:spPr>
          <a:xfrm>
            <a:off x="1895698" y="3702532"/>
            <a:ext cx="8554588" cy="3538489"/>
          </a:xfrm>
          <a:prstGeom prst="rect">
            <a:avLst/>
          </a:prstGeom>
        </p:spPr>
      </p:pic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495" b="22174"/>
          <a:stretch/>
        </p:blipFill>
        <p:spPr>
          <a:xfrm>
            <a:off x="2008235" y="333932"/>
            <a:ext cx="8546554" cy="2905658"/>
          </a:xfrm>
        </p:spPr>
      </p:pic>
    </p:spTree>
    <p:extLst>
      <p:ext uri="{BB962C8B-B14F-4D97-AF65-F5344CB8AC3E}">
        <p14:creationId xmlns:p14="http://schemas.microsoft.com/office/powerpoint/2010/main" val="10647826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>
                <a:solidFill>
                  <a:schemeClr val="accent6">
                    <a:lumMod val="75000"/>
                  </a:schemeClr>
                </a:solidFill>
              </a:rPr>
              <a:t>Паспорт проекта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99309"/>
            <a:ext cx="10515600" cy="4777654"/>
          </a:xfrm>
        </p:spPr>
        <p:txBody>
          <a:bodyPr>
            <a:normAutofit fontScale="85000" lnSpcReduction="20000"/>
          </a:bodyPr>
          <a:lstStyle/>
          <a:p>
            <a:r>
              <a:rPr lang="ru-RU" i="1" dirty="0" smtClean="0"/>
              <a:t>Название </a:t>
            </a:r>
            <a:r>
              <a:rPr lang="ru-RU" dirty="0"/>
              <a:t>«Моя семья»</a:t>
            </a:r>
          </a:p>
          <a:p>
            <a:r>
              <a:rPr lang="ru-RU" i="1" dirty="0"/>
              <a:t>Возраст участников</a:t>
            </a:r>
            <a:r>
              <a:rPr lang="ru-RU" dirty="0"/>
              <a:t>: дети старшей группы</a:t>
            </a:r>
          </a:p>
          <a:p>
            <a:r>
              <a:rPr lang="ru-RU" i="1" dirty="0"/>
              <a:t>Состав проектной группы:</a:t>
            </a:r>
            <a:r>
              <a:rPr lang="ru-RU" dirty="0"/>
              <a:t> воспитатели, учитель-логопед, музыкальный руководитель,  воспитанники группы, родители воспитанников</a:t>
            </a:r>
          </a:p>
          <a:p>
            <a:r>
              <a:rPr lang="ru-RU" i="1" dirty="0"/>
              <a:t>Тип проекта:</a:t>
            </a:r>
            <a:r>
              <a:rPr lang="ru-RU" dirty="0"/>
              <a:t> групповой, познавательно- образовательный.</a:t>
            </a:r>
          </a:p>
          <a:p>
            <a:r>
              <a:rPr lang="ru-RU" i="1" dirty="0"/>
              <a:t>Вид проекта</a:t>
            </a:r>
            <a:r>
              <a:rPr lang="ru-RU" dirty="0"/>
              <a:t>: краткосрочный</a:t>
            </a:r>
          </a:p>
          <a:p>
            <a:r>
              <a:rPr lang="ru-RU" i="1" dirty="0"/>
              <a:t>Интеграция образовательных областей: </a:t>
            </a:r>
            <a:endParaRPr lang="ru-RU" dirty="0"/>
          </a:p>
          <a:p>
            <a:r>
              <a:rPr lang="ru-RU" dirty="0"/>
              <a:t>Социально-коммуникативное</a:t>
            </a:r>
          </a:p>
          <a:p>
            <a:r>
              <a:rPr lang="ru-RU" dirty="0"/>
              <a:t>Познавательное</a:t>
            </a:r>
          </a:p>
          <a:p>
            <a:r>
              <a:rPr lang="ru-RU" dirty="0"/>
              <a:t>Речевое</a:t>
            </a:r>
          </a:p>
          <a:p>
            <a:r>
              <a:rPr lang="ru-RU" dirty="0"/>
              <a:t>Художественно- эстетическое</a:t>
            </a:r>
          </a:p>
          <a:p>
            <a:r>
              <a:rPr lang="ru-RU" dirty="0"/>
              <a:t>Физическое </a:t>
            </a:r>
          </a:p>
          <a:p>
            <a:endParaRPr lang="ru-RU" dirty="0"/>
          </a:p>
        </p:txBody>
      </p:sp>
      <p:pic>
        <p:nvPicPr>
          <p:cNvPr id="4" name="Picture 2" descr="Проект «Моя семья»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44"/>
          <a:stretch/>
        </p:blipFill>
        <p:spPr bwMode="auto">
          <a:xfrm>
            <a:off x="6206836" y="4237924"/>
            <a:ext cx="5444837" cy="238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6867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70948"/>
          </a:xfrm>
        </p:spPr>
        <p:txBody>
          <a:bodyPr/>
          <a:lstStyle/>
          <a:p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Цель проекта: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136074"/>
            <a:ext cx="10515600" cy="5040889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sz="3200" dirty="0"/>
              <a:t>создание условий для формирования познавательного интереса в создании Семейного Древа. </a:t>
            </a:r>
          </a:p>
          <a:p>
            <a:endParaRPr lang="ru-RU" sz="3200" dirty="0"/>
          </a:p>
        </p:txBody>
      </p:sp>
      <p:pic>
        <p:nvPicPr>
          <p:cNvPr id="4" name="Picture 2" descr="Проект «Моя семья»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44"/>
          <a:stretch/>
        </p:blipFill>
        <p:spPr bwMode="auto">
          <a:xfrm>
            <a:off x="3047999" y="4473452"/>
            <a:ext cx="5444837" cy="238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Проект «Моя семья»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44"/>
          <a:stretch/>
        </p:blipFill>
        <p:spPr bwMode="auto">
          <a:xfrm>
            <a:off x="3047998" y="4132934"/>
            <a:ext cx="5444837" cy="238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78953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45020"/>
          </a:xfrm>
        </p:spPr>
        <p:txBody>
          <a:bodyPr>
            <a:normAutofit fontScale="90000"/>
          </a:bodyPr>
          <a:lstStyle/>
          <a:p>
            <a:r>
              <a:rPr lang="ru-RU" sz="4000" b="1" i="1" dirty="0" smtClean="0">
                <a:solidFill>
                  <a:schemeClr val="accent6">
                    <a:lumMod val="75000"/>
                  </a:schemeClr>
                </a:solidFill>
              </a:rPr>
              <a:t>Задачи проекта:</a:t>
            </a:r>
            <a:r>
              <a:rPr lang="ru-RU" sz="4000" b="1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4000" b="1" dirty="0">
                <a:solidFill>
                  <a:schemeClr val="accent6">
                    <a:lumMod val="75000"/>
                  </a:schemeClr>
                </a:solidFill>
              </a:rPr>
            </a:br>
            <a:endParaRPr lang="ru-RU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-познакомить с понятием  "семья"; «</a:t>
            </a:r>
            <a:r>
              <a:rPr lang="ru-RU" dirty="0" err="1"/>
              <a:t>СемейноеДрево</a:t>
            </a:r>
            <a:r>
              <a:rPr lang="ru-RU" dirty="0"/>
              <a:t>»</a:t>
            </a:r>
          </a:p>
          <a:p>
            <a:r>
              <a:rPr lang="ru-RU" dirty="0"/>
              <a:t>- закрепить умение определять  наименование родственных отношений между близкими членами семьи;</a:t>
            </a:r>
          </a:p>
          <a:p>
            <a:r>
              <a:rPr lang="ru-RU" dirty="0"/>
              <a:t>- обогатить знания о родственных связях и своей социальной роли, закрепить </a:t>
            </a:r>
            <a:r>
              <a:rPr lang="ru-RU" dirty="0" err="1"/>
              <a:t>сукцессивные</a:t>
            </a:r>
            <a:r>
              <a:rPr lang="ru-RU" dirty="0"/>
              <a:t> навыки (навыки </a:t>
            </a:r>
            <a:r>
              <a:rPr lang="ru-RU" dirty="0" err="1"/>
              <a:t>рядообразования</a:t>
            </a:r>
            <a:r>
              <a:rPr lang="ru-RU" dirty="0"/>
              <a:t>: младенец - дошкольник-школьник; внучка - дочка-мама-бабушка; младенец-дошкольник-школьник), познакомить с профессиями своих родителей.</a:t>
            </a:r>
          </a:p>
          <a:p>
            <a:endParaRPr lang="ru-RU" dirty="0"/>
          </a:p>
        </p:txBody>
      </p:sp>
      <p:pic>
        <p:nvPicPr>
          <p:cNvPr id="5" name="Picture 2" descr="Проект «Моя семья»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44"/>
          <a:stretch/>
        </p:blipFill>
        <p:spPr bwMode="auto">
          <a:xfrm>
            <a:off x="3948546" y="4886046"/>
            <a:ext cx="4502726" cy="1971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53310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163782"/>
            <a:ext cx="10515600" cy="5013181"/>
          </a:xfrm>
        </p:spPr>
        <p:txBody>
          <a:bodyPr/>
          <a:lstStyle/>
          <a:p>
            <a:r>
              <a:rPr lang="ru-RU" dirty="0"/>
              <a:t>познакомить с наиболее распространёнными  традициями  своей  семьи. - Расширить  свой кругозор и обогатить и активизировать  </a:t>
            </a:r>
            <a:r>
              <a:rPr lang="ru-RU" dirty="0" err="1"/>
              <a:t>словарьдетей</a:t>
            </a:r>
            <a:r>
              <a:rPr lang="ru-RU" dirty="0"/>
              <a:t> по теме  родственных  отношений</a:t>
            </a:r>
          </a:p>
          <a:p>
            <a:r>
              <a:rPr lang="ru-RU" dirty="0"/>
              <a:t>- Развивать интерес к истории своей семьи. </a:t>
            </a:r>
          </a:p>
          <a:p>
            <a:r>
              <a:rPr lang="ru-RU" dirty="0"/>
              <a:t>- воспитывать любовь, уважение и заботливое отношение к членам своей семьи; </a:t>
            </a:r>
          </a:p>
          <a:p>
            <a:endParaRPr lang="ru-RU" dirty="0"/>
          </a:p>
        </p:txBody>
      </p:sp>
      <p:pic>
        <p:nvPicPr>
          <p:cNvPr id="4" name="Picture 2" descr="Проект «Моя семья»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44"/>
          <a:stretch/>
        </p:blipFill>
        <p:spPr bwMode="auto">
          <a:xfrm>
            <a:off x="3948546" y="4886046"/>
            <a:ext cx="4502726" cy="1971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00377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31166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chemeClr val="accent6">
                    <a:lumMod val="75000"/>
                  </a:schemeClr>
                </a:solidFill>
              </a:rPr>
              <a:t>Предполагаемый результат:</a:t>
            </a:r>
            <a:endParaRPr lang="ru-RU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96292"/>
            <a:ext cx="10515600" cy="4932217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- получение детьми информации о своей семье, о её членах;</a:t>
            </a:r>
          </a:p>
          <a:p>
            <a:r>
              <a:rPr lang="ru-RU" dirty="0"/>
              <a:t>- понимание детьми значимости семьи в жизни;</a:t>
            </a:r>
          </a:p>
          <a:p>
            <a:r>
              <a:rPr lang="ru-RU" dirty="0"/>
              <a:t>-проявление каждым ребенком заботы и уважения ко всем членам семьи;</a:t>
            </a:r>
          </a:p>
          <a:p>
            <a:r>
              <a:rPr lang="ru-RU" dirty="0"/>
              <a:t>-создание положительного эмоционального микроклимата в ДОУ;</a:t>
            </a:r>
          </a:p>
          <a:p>
            <a:r>
              <a:rPr lang="ru-RU" dirty="0"/>
              <a:t>-повышение педагогической грамотности родителей;</a:t>
            </a:r>
          </a:p>
          <a:p>
            <a:r>
              <a:rPr lang="ru-RU" dirty="0"/>
              <a:t>-обогащение опыта межличностного общения детей, родителей, педагогов;</a:t>
            </a:r>
          </a:p>
          <a:p>
            <a:r>
              <a:rPr lang="ru-RU" dirty="0"/>
              <a:t>-продуктивное творческое взаимодействие педагогов и родителей.</a:t>
            </a:r>
          </a:p>
          <a:p>
            <a:r>
              <a:rPr lang="ru-RU" dirty="0"/>
              <a:t>- преобразование развивающей среды;</a:t>
            </a:r>
          </a:p>
          <a:p>
            <a:r>
              <a:rPr lang="ru-RU" dirty="0"/>
              <a:t>- оптимизация сотрудничества с родителями и совместное составление родословной семьи;</a:t>
            </a:r>
          </a:p>
          <a:p>
            <a:r>
              <a:rPr lang="ru-RU" dirty="0"/>
              <a:t>- систематизация знаний, развитие познавательных и творческих способностей;</a:t>
            </a:r>
          </a:p>
          <a:p>
            <a:r>
              <a:rPr lang="ru-RU" dirty="0"/>
              <a:t>-  положительные отношения в детском коллективе;</a:t>
            </a:r>
          </a:p>
          <a:p>
            <a:r>
              <a:rPr lang="ru-RU" dirty="0"/>
              <a:t>-создание единого образовательного пространства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12845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401782"/>
            <a:ext cx="9386455" cy="692727"/>
          </a:xfrm>
        </p:spPr>
        <p:txBody>
          <a:bodyPr>
            <a:normAutofit fontScale="90000"/>
          </a:bodyPr>
          <a:lstStyle/>
          <a:p>
            <a:pPr lvl="0"/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Предварительный этап </a:t>
            </a:r>
            <a:endParaRPr lang="ru-RU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593274"/>
            <a:ext cx="10515600" cy="4959926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- </a:t>
            </a:r>
            <a:r>
              <a:rPr lang="ru-RU" dirty="0"/>
              <a:t>постановка цели и задач</a:t>
            </a:r>
          </a:p>
          <a:p>
            <a:r>
              <a:rPr lang="ru-RU" dirty="0"/>
              <a:t>- изучение методической литературы, создание семейных альбомов</a:t>
            </a:r>
          </a:p>
          <a:p>
            <a:r>
              <a:rPr lang="ru-RU" dirty="0"/>
              <a:t>- прогнозирование результата, составление плана совместной деятельности с детьми и родителями</a:t>
            </a:r>
          </a:p>
          <a:p>
            <a:r>
              <a:rPr lang="ru-RU" dirty="0"/>
              <a:t>- подбор материала и оборудования для занятий, бесед, сюжетно- ролевых игр с детьми</a:t>
            </a:r>
          </a:p>
          <a:p>
            <a:r>
              <a:rPr lang="ru-RU" dirty="0"/>
              <a:t>- создание развивающей среды, внесение игр по теме (дидактических, сюжетно- ролевых, настольно- печатных);</a:t>
            </a:r>
          </a:p>
          <a:p>
            <a:r>
              <a:rPr lang="ru-RU" dirty="0"/>
              <a:t>- подбор художественной и познавательной литературы</a:t>
            </a:r>
          </a:p>
          <a:p>
            <a:r>
              <a:rPr lang="ru-RU" dirty="0"/>
              <a:t>- разработка конспектов совместной деятельности, рекомендаций, консультаций для родителей. </a:t>
            </a:r>
          </a:p>
          <a:p>
            <a:r>
              <a:rPr lang="ru-RU" dirty="0"/>
              <a:t>-Беседа с родителями о необходимости участия в проекте</a:t>
            </a:r>
          </a:p>
          <a:p>
            <a:endParaRPr lang="ru-RU" dirty="0"/>
          </a:p>
        </p:txBody>
      </p:sp>
      <p:pic>
        <p:nvPicPr>
          <p:cNvPr id="4" name="Picture 2" descr="Проект «Моя семья»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44"/>
          <a:stretch/>
        </p:blipFill>
        <p:spPr bwMode="auto">
          <a:xfrm>
            <a:off x="7800109" y="103126"/>
            <a:ext cx="4197927" cy="1838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38407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23348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Основной этап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</a:b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68582"/>
            <a:ext cx="10515600" cy="4708381"/>
          </a:xfrm>
        </p:spPr>
        <p:txBody>
          <a:bodyPr/>
          <a:lstStyle/>
          <a:p>
            <a:r>
              <a:rPr lang="ru-RU" dirty="0" smtClean="0"/>
              <a:t>-</a:t>
            </a:r>
            <a:r>
              <a:rPr lang="ru-RU" dirty="0"/>
              <a:t>беседы, НОД</a:t>
            </a:r>
          </a:p>
          <a:p>
            <a:r>
              <a:rPr lang="ru-RU" dirty="0"/>
              <a:t>- консультации и рекомендации для родителей</a:t>
            </a:r>
          </a:p>
          <a:p>
            <a:r>
              <a:rPr lang="ru-RU" dirty="0"/>
              <a:t>-игры (сюжетно- ролевые и дидактические)</a:t>
            </a:r>
          </a:p>
          <a:p>
            <a:r>
              <a:rPr lang="ru-RU" dirty="0"/>
              <a:t>- просмотр и презентация детьми своих семейных альбомов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6" name="Объект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298" t="30134" r="4298" b="9689"/>
          <a:stretch/>
        </p:blipFill>
        <p:spPr>
          <a:xfrm>
            <a:off x="2869839" y="3640179"/>
            <a:ext cx="6780165" cy="3060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8690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</a:rPr>
              <a:t>Просмотр семейных фотографий</a:t>
            </a:r>
            <a:endParaRPr lang="ru-RU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02" r="4242"/>
          <a:stretch/>
        </p:blipFill>
        <p:spPr>
          <a:xfrm rot="5400000">
            <a:off x="5641870" y="3311592"/>
            <a:ext cx="3427836" cy="39156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10"/>
          <a:stretch/>
        </p:blipFill>
        <p:spPr>
          <a:xfrm rot="5400000">
            <a:off x="874176" y="2105818"/>
            <a:ext cx="3992623" cy="3790950"/>
          </a:xfrm>
          <a:prstGeom prst="rect">
            <a:avLst/>
          </a:prstGeom>
        </p:spPr>
      </p:pic>
      <p:sp>
        <p:nvSpPr>
          <p:cNvPr id="8" name="Объект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" name="Объект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42" r="20039"/>
          <a:stretch/>
        </p:blipFill>
        <p:spPr>
          <a:xfrm rot="5400000">
            <a:off x="8072763" y="193278"/>
            <a:ext cx="2743200" cy="3264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86914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</TotalTime>
  <Words>383</Words>
  <Application>Microsoft Office PowerPoint</Application>
  <PresentationFormat>Широкоэкранный</PresentationFormat>
  <Paragraphs>58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Паспорт проекта </vt:lpstr>
      <vt:lpstr>Цель проекта:</vt:lpstr>
      <vt:lpstr>Задачи проекта: </vt:lpstr>
      <vt:lpstr>Презентация PowerPoint</vt:lpstr>
      <vt:lpstr>Предполагаемый результат:</vt:lpstr>
      <vt:lpstr>Предварительный этап </vt:lpstr>
      <vt:lpstr>Основной этап </vt:lpstr>
      <vt:lpstr>Просмотр семейных фотографий</vt:lpstr>
      <vt:lpstr>                    фотовыставка</vt:lpstr>
      <vt:lpstr>Заключительный этап </vt:lpstr>
      <vt:lpstr>                        Презентация детьми семейного древа</vt:lpstr>
      <vt:lpstr>         Герб семьи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Админ</cp:lastModifiedBy>
  <cp:revision>14</cp:revision>
  <dcterms:created xsi:type="dcterms:W3CDTF">2022-10-16T14:20:33Z</dcterms:created>
  <dcterms:modified xsi:type="dcterms:W3CDTF">2022-10-18T08:37:05Z</dcterms:modified>
</cp:coreProperties>
</file>