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74186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тряп кук.jpg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3722" t="9220" r="3580" b="8820"/>
          <a:stretch/>
        </p:blipFill>
        <p:spPr bwMode="auto">
          <a:xfrm>
            <a:off x="1450950" y="3356992"/>
            <a:ext cx="6359858" cy="2366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268761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 учреждение  «Детский сад №38 «Солнышко» комбинированного вида г. Орска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26" y="1915092"/>
            <a:ext cx="6860761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кукла как средство воспитания дошкольников</a:t>
            </a:r>
            <a:r>
              <a:rPr lang="ru-RU" sz="24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32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196752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– это особый мир.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всех существующих в мире загадок тайна куклы – самая загадочная; без понимания сущности куклы невозможно понять и человека». А нам еще предстоит большая работа по возрождению народных традиций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М.Е.Салтыков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Щедрин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21267" y="59057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268760"/>
            <a:ext cx="69847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/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становления личности человека, знающего, помнящего и любящего историю и культуру своего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к истории и культуре родного края путем изготовления традиционной русской куклы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патриотические и нравственно - эстетические чувства;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и уважение к народным традициям, к русской игрушке;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детей с русской народной культурой,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тряпичной куклой;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 детей любознательность, эмоциональную отзывчивость;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навыки работы с тканью и нитками, развивать мелкую моторику;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совершенствовать коммуникативные способности детей.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412776"/>
            <a:ext cx="69127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игровой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узнают о народных куклах, о русских традициях и праздниках, о жизни и быте народа.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знакомства детей с историей и культурой нашей богатой страны России, в детском саду - это музейный уголок или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стал неотъемлемой частью развивающей предметно - пространственной среды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детского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HP-PC\Desktop\мини-музей Русская изба\IMG_20221117_1324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6"/>
          <a:stretch/>
        </p:blipFill>
        <p:spPr bwMode="auto">
          <a:xfrm>
            <a:off x="1115616" y="3967534"/>
            <a:ext cx="2808312" cy="18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-PC\Desktop\мини-музей Русская изба\IMG_20221117_1324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/>
          <a:stretch/>
        </p:blipFill>
        <p:spPr bwMode="auto">
          <a:xfrm>
            <a:off x="4572000" y="3645024"/>
            <a:ext cx="3544144" cy="21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6989" y="119675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творчества происходит приобщение ребёнка к традициям русской народной культуры.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приглашаем в нашу мастерскую, где взрослые и дети сами смогут сделать народную куклу.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484784"/>
            <a:ext cx="5076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игрушка должна стать тем важнейшим объектом, на который ребёнок проецирует весь мир,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связующим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звеном между внешним и внутренним миром растущей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82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P-PC\Desktop\1613465205_8-p-fon-dlya-prezentatsii-russkii-narodnii-sti-11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8393" r="6226" b="7225"/>
          <a:stretch/>
        </p:blipFill>
        <p:spPr bwMode="auto">
          <a:xfrm>
            <a:off x="-1" y="46802"/>
            <a:ext cx="9122733" cy="68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/>
          <a:stretch/>
        </p:blipFill>
        <p:spPr bwMode="auto">
          <a:xfrm>
            <a:off x="1045823" y="1384766"/>
            <a:ext cx="6845066" cy="41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282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HP-PC</dc:creator>
  <cp:lastModifiedBy>Админ</cp:lastModifiedBy>
  <cp:revision>14</cp:revision>
  <dcterms:created xsi:type="dcterms:W3CDTF">2022-12-05T02:44:30Z</dcterms:created>
  <dcterms:modified xsi:type="dcterms:W3CDTF">2023-09-12T10:22:37Z</dcterms:modified>
</cp:coreProperties>
</file>