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60" r:id="rId3"/>
    <p:sldId id="261" r:id="rId4"/>
    <p:sldId id="271" r:id="rId5"/>
    <p:sldId id="262" r:id="rId6"/>
    <p:sldId id="263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0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26A446-0BF5-4C1F-B25A-35A369619E2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06782" y="182571"/>
            <a:ext cx="7865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Муниципальное </a:t>
            </a:r>
            <a:r>
              <a:rPr lang="ru-RU" dirty="0" smtClean="0">
                <a:solidFill>
                  <a:srgbClr val="002060"/>
                </a:solidFill>
              </a:rPr>
              <a:t>дошкольное образовательное автономное </a:t>
            </a:r>
            <a:r>
              <a:rPr lang="ru-RU" dirty="0">
                <a:solidFill>
                  <a:srgbClr val="002060"/>
                </a:solidFill>
              </a:rPr>
              <a:t>учреждение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Детский сад №</a:t>
            </a:r>
            <a:r>
              <a:rPr lang="ru-RU" dirty="0" smtClean="0">
                <a:solidFill>
                  <a:srgbClr val="002060"/>
                </a:solidFill>
              </a:rPr>
              <a:t>38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,,</a:t>
            </a:r>
            <a:r>
              <a:rPr lang="ru-RU" dirty="0" smtClean="0">
                <a:solidFill>
                  <a:srgbClr val="002060"/>
                </a:solidFill>
              </a:rPr>
              <a:t>Солнышко</a:t>
            </a:r>
            <a:r>
              <a:rPr lang="en-US" dirty="0" smtClean="0">
                <a:solidFill>
                  <a:srgbClr val="002060"/>
                </a:solidFill>
              </a:rPr>
              <a:t>’</a:t>
            </a:r>
            <a:r>
              <a:rPr lang="en-US" dirty="0" smtClean="0">
                <a:solidFill>
                  <a:srgbClr val="002060"/>
                </a:solidFill>
              </a:rPr>
              <a:t>’</a:t>
            </a:r>
            <a:r>
              <a:rPr lang="ru-RU" dirty="0" smtClean="0">
                <a:solidFill>
                  <a:srgbClr val="002060"/>
                </a:solidFill>
              </a:rPr>
              <a:t>комбинированного вида </a:t>
            </a:r>
            <a:r>
              <a:rPr lang="ru-RU" dirty="0">
                <a:solidFill>
                  <a:srgbClr val="002060"/>
                </a:solidFill>
              </a:rPr>
              <a:t>г. </a:t>
            </a:r>
            <a:r>
              <a:rPr lang="ru-RU" dirty="0" smtClean="0">
                <a:solidFill>
                  <a:srgbClr val="002060"/>
                </a:solidFill>
              </a:rPr>
              <a:t>Орск</a:t>
            </a:r>
            <a:r>
              <a:rPr lang="ru-RU" dirty="0" smtClean="0">
                <a:solidFill>
                  <a:srgbClr val="002060"/>
                </a:solidFill>
              </a:rPr>
              <a:t>.»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02191"/>
            <a:ext cx="12192000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effectLst/>
              </a:rPr>
              <a:t>«Формирование навыков безопасного поведения у дошкольников посредством моделирования игровы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</a:rPr>
              <a:t>х ситуаций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effectLst/>
              </a:rPr>
              <a:t>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4A0DC3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7850" y="6244938"/>
            <a:ext cx="653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Разработал воспитатель: Аушева Наталья Михайловна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0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68" y="5144951"/>
            <a:ext cx="1114425" cy="13906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0128" y="13822"/>
            <a:ext cx="1037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  <a:endParaRPr lang="ru-RU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856" y="4634254"/>
            <a:ext cx="313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играй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со спичками!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pic>
        <p:nvPicPr>
          <p:cNvPr id="5122" name="Picture 2" descr="E:\опасная ситуация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0" y="1397563"/>
            <a:ext cx="3410663" cy="32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09" y="2051662"/>
            <a:ext cx="2133291" cy="378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244305"/>
            <a:ext cx="2130923" cy="378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0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901" y="4843291"/>
            <a:ext cx="1507148" cy="1880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195" y="843316"/>
            <a:ext cx="3987800" cy="38192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08903" y="4815153"/>
            <a:ext cx="240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трогай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таблетки!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4501" y="-80014"/>
            <a:ext cx="9469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64" y="923816"/>
            <a:ext cx="3343585" cy="549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8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831" y="1168806"/>
            <a:ext cx="3634652" cy="3611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284" y="1505253"/>
            <a:ext cx="1114425" cy="13906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2835" y="121973"/>
            <a:ext cx="99337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4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48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4899" y="4853987"/>
            <a:ext cx="344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бери в руки колющие и режущие предметы!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2069600"/>
            <a:ext cx="5573511" cy="313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58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73" y="1168807"/>
            <a:ext cx="3598603" cy="3454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367" y="4461709"/>
            <a:ext cx="1114425" cy="13906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2836" y="121974"/>
            <a:ext cx="99337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4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48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73" y="4836696"/>
            <a:ext cx="3598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разговаривай с незнакомцами по телефону</a:t>
            </a:r>
            <a:endParaRPr lang="ru-RU" sz="2000" b="1" dirty="0">
              <a:solidFill>
                <a:srgbClr val="4A0DC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57" y="1443871"/>
            <a:ext cx="2482329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041" y="118410"/>
            <a:ext cx="1527723" cy="17145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1392"/>
            <a:ext cx="103950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098" name="Picture 2" descr="E:\опасная ситуация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119188"/>
            <a:ext cx="4291012" cy="42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56277" y="5615987"/>
            <a:ext cx="344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открывай незнакомым дверь</a:t>
            </a:r>
            <a:endParaRPr lang="ru-RU" sz="2000" b="1" dirty="0">
              <a:solidFill>
                <a:srgbClr val="4A0DC3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8"/>
          <a:stretch/>
        </p:blipFill>
        <p:spPr bwMode="auto">
          <a:xfrm>
            <a:off x="1035756" y="1351612"/>
            <a:ext cx="3221919" cy="461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142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070" y="2582992"/>
            <a:ext cx="3467863" cy="32784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9809" y="1586423"/>
            <a:ext cx="952153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91440" tIns="45720" rIns="91440" bIns="45720">
            <a:prstTxWarp prst="textArchUp">
              <a:avLst>
                <a:gd name="adj" fmla="val 10856694"/>
              </a:avLst>
            </a:prstTxWarp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ru-RU" sz="72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 !</a:t>
            </a:r>
            <a:endParaRPr lang="ru-RU" sz="72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03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327</TotalTime>
  <Words>86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 Alena</dc:creator>
  <cp:lastModifiedBy>Админ</cp:lastModifiedBy>
  <cp:revision>33</cp:revision>
  <dcterms:created xsi:type="dcterms:W3CDTF">2019-04-02T07:32:40Z</dcterms:created>
  <dcterms:modified xsi:type="dcterms:W3CDTF">2022-04-18T08:25:13Z</dcterms:modified>
</cp:coreProperties>
</file>