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186B3-02A8-4FBF-97AA-B7BAD3591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4FC7BD-DE06-4924-B851-D4447678A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F4D625-2232-4B00-B3D8-610679FC8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6AD0-5686-4340-ACA1-698E7B75349B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ACD324-E7A7-4A39-8239-4D551C108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9E1A74-AC9F-414E-9AF3-8C065D245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1DAB-1AF5-4447-BCB2-D07EECFA6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656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36354-8F03-49CE-B963-7CA8CDE63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49F623-9F74-4442-99D2-924371839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B030D2-68EF-44EA-AB53-3938DACA6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6AD0-5686-4340-ACA1-698E7B75349B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97F222-E32D-432A-B3B6-D3A2E439A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D274F5-81F6-41E5-BDB4-AF82D34B9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1DAB-1AF5-4447-BCB2-D07EECFA6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49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22DBAC-42D5-4FED-8C5C-08ECAF7B40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C7BC09-884D-4EF7-9AA9-789D329655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07F406-F5A9-4E83-B9AB-6D33C4F81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6AD0-5686-4340-ACA1-698E7B75349B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D3807-4C1A-43FD-9871-8D98008B8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89C75A-7E57-407E-9C1D-2DD52AF82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1DAB-1AF5-4447-BCB2-D07EECFA6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32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38215-A9C7-432E-8142-A88DB87D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45AE94-BDAB-4746-BDA1-826C70E87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8C49B1-9785-4BAB-9F9B-2AECE8378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6AD0-5686-4340-ACA1-698E7B75349B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89D316-A4CB-48A4-874E-FCE8D8C4D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EE8116-C9EE-4EF9-847B-EDB20D771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1DAB-1AF5-4447-BCB2-D07EECFA6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954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0D0B98-F925-4A5D-B8C1-530478624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A29320-A3D3-49C4-8AB8-A9512A04A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A4D64A-23B8-43C1-90FF-B92102BDD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6AD0-5686-4340-ACA1-698E7B75349B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06B371-1431-4319-87C3-1F784AF62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A0BCE9-B575-4947-B82D-9BA5F77C8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1DAB-1AF5-4447-BCB2-D07EECFA6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718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261B9-3985-46F1-8756-638B628A5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C100FE-D1E2-4749-9845-B1DC7063A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12C95E-5CEF-4C5F-8087-48DAFF050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1F2449-015F-4E7D-BD8E-A3ED26A49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6AD0-5686-4340-ACA1-698E7B75349B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BC717D-1B7A-4E12-BDDA-41641B63D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3747EA-A0A5-42EC-8C98-0072C684D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1DAB-1AF5-4447-BCB2-D07EECFA6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71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9DF5B-23D8-4E1F-BFC6-3A7E0978F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6D35BB-46BB-43CE-B543-DC3F70B51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71347A-B3FD-486D-98D5-E9654DBA4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092C620-5D80-463F-BB22-A388DDE710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DB66688-1D75-4992-8BB6-AD853C30C5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803C2C3-4053-485F-8C4C-70F7C8DD7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6AD0-5686-4340-ACA1-698E7B75349B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8D8551C-1852-42C9-8C26-6083AF50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A2A01C-3E12-474D-8538-3A76431A4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1DAB-1AF5-4447-BCB2-D07EECFA6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0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31334B-0E8F-4597-A92C-C0AA8E2CF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CC1A99E-D130-4729-B358-65F34866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6AD0-5686-4340-ACA1-698E7B75349B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863937-9ABE-4D06-9C4D-516F25783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93A286-569B-4D7D-805D-3569EC901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1DAB-1AF5-4447-BCB2-D07EECFA6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038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FA53981-1877-4AD7-9399-A82A1CDD3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6AD0-5686-4340-ACA1-698E7B75349B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2D296C2-C69E-4D46-BB85-3D8416353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BAAC7C8-D6A9-46CE-9EF6-FCE1B53AD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1DAB-1AF5-4447-BCB2-D07EECFA6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806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B9D5B-DD60-4536-9ECF-1DE193728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3CA1D6-23F1-4417-BA60-1A36D5C4D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BB410D-D709-4DE0-BF5B-36FAD68A7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F5B8C2-D4AD-444C-BC9B-B4646A960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6AD0-5686-4340-ACA1-698E7B75349B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7B53FD-00AC-4E96-BF3A-C24CCF19B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2B7EB2-41B4-454E-A2F3-A563BA51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1DAB-1AF5-4447-BCB2-D07EECFA6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14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B2792D-FC00-42A0-BA68-BA8CEC59E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B69A0EC-294C-43E4-BAB6-1EFCAE103B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DB4ED2-61D8-4139-9AA1-59A1C4B1A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B1D56B-A4AE-4624-9F30-2C7BF4765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6AD0-5686-4340-ACA1-698E7B75349B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88FEFF-6C2D-4649-8CD0-187909531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FA6D36-5A42-4762-94CE-5B24531A1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1DAB-1AF5-4447-BCB2-D07EECFA6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697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7B2E8-1A00-4646-97E6-9357A6CAE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FD93BC-0E27-4546-AE5E-60CFB96C1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873045-0251-4BE5-962A-5146B00F1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16AD0-5686-4340-ACA1-698E7B75349B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F0FDCB-15B4-454C-9ABE-D4DC05AD0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F2B33E-1D15-4A08-BD3E-C9F98C31D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1DAB-1AF5-4447-BCB2-D07EECFA64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5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839C13-C260-4E20-B551-C26989F4F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F3EE04-C649-4ABA-A804-7DD949662F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622" y="1508256"/>
            <a:ext cx="10108734" cy="2387600"/>
          </a:xfrm>
        </p:spPr>
        <p:txBody>
          <a:bodyPr>
            <a:normAutofit/>
          </a:bodyPr>
          <a:lstStyle/>
          <a:p>
            <a:r>
              <a:rPr lang="ru-RU" sz="4800" b="1" dirty="0"/>
              <a:t>«Развитие детской инициативы и самостоятельности через экспериментирование»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2247E6-846D-48F1-9895-8FF21AAB1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1112" y="4449326"/>
            <a:ext cx="9144000" cy="1655762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                                                               </a:t>
            </a:r>
            <a:r>
              <a:rPr lang="ru-RU" dirty="0" err="1"/>
              <a:t>Попелыш</a:t>
            </a:r>
            <a:r>
              <a:rPr lang="ru-RU" dirty="0"/>
              <a:t> Наталья Юрьевна</a:t>
            </a:r>
          </a:p>
          <a:p>
            <a:r>
              <a:rPr lang="ru-RU" dirty="0"/>
              <a:t>                                                                Старший воспитатель МДОАУ</a:t>
            </a:r>
          </a:p>
          <a:p>
            <a:r>
              <a:rPr lang="ru-RU" dirty="0"/>
              <a:t>                                                               «Детский сад № 38 г. Орска»</a:t>
            </a:r>
          </a:p>
        </p:txBody>
      </p:sp>
    </p:spTree>
    <p:extLst>
      <p:ext uri="{BB962C8B-B14F-4D97-AF65-F5344CB8AC3E}">
        <p14:creationId xmlns:p14="http://schemas.microsoft.com/office/powerpoint/2010/main" val="4084211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786B31-3E55-4195-8A16-6AA027FAF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FD24702-F975-40DB-BBB8-DF4A0B232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802" y="1825625"/>
            <a:ext cx="937399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Подводя «черту» можно сказать, что самостоятельность и инициативу ребенка необходимо развивать на протяжении всего периода дошкольного возраста.</a:t>
            </a:r>
          </a:p>
          <a:p>
            <a:pPr marL="0" indent="0">
              <a:buNone/>
            </a:pPr>
            <a:endParaRPr lang="ru-RU" sz="3200" b="1" dirty="0"/>
          </a:p>
          <a:p>
            <a:pPr marL="0" indent="0">
              <a:buNone/>
            </a:pPr>
            <a:r>
              <a:rPr lang="ru-RU" b="1" dirty="0"/>
              <a:t>                    Шалвы Александровича </a:t>
            </a:r>
            <a:r>
              <a:rPr lang="ru-RU" b="1" dirty="0" err="1"/>
              <a:t>Амонашвили</a:t>
            </a:r>
            <a:r>
              <a:rPr lang="ru-RU" dirty="0"/>
              <a:t> 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22283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525152C-4963-4FC9-ADD7-ABD42BB78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CC251A-907E-43BE-81C0-5A5694A43EBA}"/>
              </a:ext>
            </a:extLst>
          </p:cNvPr>
          <p:cNvSpPr txBox="1"/>
          <p:nvPr/>
        </p:nvSpPr>
        <p:spPr>
          <a:xfrm>
            <a:off x="3363985" y="3059668"/>
            <a:ext cx="619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22284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C0CEAF-3F5B-4E89-A954-EC07BEE94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FD28A89-8CCA-4355-9A0D-62C52D9F0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6293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i="1" dirty="0">
                <a:latin typeface="+mj-lt"/>
              </a:rPr>
              <a:t>«Ни одно великое открытие не было сделано без инициативы»</a:t>
            </a:r>
            <a:r>
              <a:rPr lang="ru-RU" sz="4800" dirty="0">
                <a:latin typeface="+mj-lt"/>
              </a:rPr>
              <a:t> </a:t>
            </a:r>
          </a:p>
          <a:p>
            <a:pPr marL="0" indent="0" algn="ctr">
              <a:buNone/>
            </a:pPr>
            <a:endParaRPr lang="ru-RU" sz="4800" dirty="0">
              <a:latin typeface="+mj-lt"/>
            </a:endParaRPr>
          </a:p>
          <a:p>
            <a:pPr marL="0" indent="0" algn="ctr">
              <a:buNone/>
            </a:pPr>
            <a:endParaRPr lang="ru-RU" sz="4800" dirty="0">
              <a:latin typeface="+mj-lt"/>
            </a:endParaRPr>
          </a:p>
          <a:p>
            <a:pPr marL="0" indent="0" algn="ctr">
              <a:buNone/>
            </a:pPr>
            <a:r>
              <a:rPr lang="ru-RU" sz="4800" dirty="0">
                <a:latin typeface="+mj-lt"/>
              </a:rPr>
              <a:t>                                Эмерсон Р.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436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48026E-9504-4FF1-BCB7-AF0DF1B35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AC20E-ED22-464A-B98B-2A20565DB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E99C8-ECF0-44C6-882B-DB0FD5F2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459" y="1690687"/>
            <a:ext cx="10120618" cy="4668167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/>
              <a:t>Поиск эффективных путей воспитания и развития инициативной личности, способной к реализации своего потенциала и самостоятельности в разных видах деятельности.</a:t>
            </a:r>
            <a:r>
              <a:rPr lang="ru-RU" sz="3000" dirty="0">
                <a:effectLst/>
              </a:rPr>
              <a:t> </a:t>
            </a:r>
          </a:p>
          <a:p>
            <a:r>
              <a:rPr lang="ru-RU" sz="3000" dirty="0"/>
              <a:t>Формирования целостной и гармоничной личности необходимо систематическое включение дошкольников в самостоятельную деятельность</a:t>
            </a:r>
            <a:r>
              <a:rPr lang="ru-RU" sz="3000" i="1" dirty="0"/>
              <a:t>,</a:t>
            </a:r>
            <a:r>
              <a:rPr lang="ru-RU" sz="3000" dirty="0"/>
              <a:t> которая в процессе особого вида заданий – самостоятельных работ – приобретает характер проблемно-поисковой деятельности. </a:t>
            </a:r>
          </a:p>
          <a:p>
            <a:r>
              <a:rPr lang="ru-RU" sz="3000" dirty="0"/>
              <a:t>Именно в дошкольный период открываются благоприятные возможности для формирования основ самостоятельности и творчества детей</a:t>
            </a:r>
            <a:r>
              <a:rPr lang="ru-RU" dirty="0"/>
              <a:t>. (</a:t>
            </a:r>
            <a:r>
              <a:rPr lang="ru-RU" dirty="0" err="1"/>
              <a:t>А.В.Запорожец</a:t>
            </a:r>
            <a:r>
              <a:rPr lang="ru-RU" dirty="0"/>
              <a:t>, </a:t>
            </a:r>
            <a:r>
              <a:rPr lang="ru-RU" dirty="0" err="1"/>
              <a:t>А.Г.Ковалев</a:t>
            </a:r>
            <a:r>
              <a:rPr lang="ru-RU" dirty="0"/>
              <a:t>, </a:t>
            </a:r>
            <a:r>
              <a:rPr lang="ru-RU" dirty="0" err="1"/>
              <a:t>А.Н.Леонтьев</a:t>
            </a:r>
            <a:r>
              <a:rPr lang="ru-RU" dirty="0"/>
              <a:t>, А.А </a:t>
            </a:r>
            <a:r>
              <a:rPr lang="ru-RU" dirty="0" err="1"/>
              <a:t>Люблинская</a:t>
            </a:r>
            <a:r>
              <a:rPr lang="ru-RU" dirty="0"/>
              <a:t>, </a:t>
            </a:r>
            <a:r>
              <a:rPr lang="ru-RU" dirty="0" err="1"/>
              <a:t>С.Л.Рубинштейн</a:t>
            </a:r>
            <a:r>
              <a:rPr lang="ru-RU" dirty="0"/>
              <a:t>).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21163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17C108-6A94-4ABE-8EDD-3C0C7E202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E32A31-237A-4DE2-8006-A8B43B213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Инициативность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CB0AC7-C98B-4948-B55C-81F947C98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539" y="2506662"/>
            <a:ext cx="9421536" cy="4351338"/>
          </a:xfrm>
        </p:spPr>
        <p:txBody>
          <a:bodyPr/>
          <a:lstStyle/>
          <a:p>
            <a:r>
              <a:rPr lang="ru-RU" dirty="0"/>
              <a:t>Это действие, которое было направленное на преодоление ситуаций в соответствии с собственным планом. </a:t>
            </a:r>
          </a:p>
          <a:p>
            <a:r>
              <a:rPr lang="ru-RU" dirty="0"/>
              <a:t>Инициатива детей дошкольного возраста проявляется в виде детского экспериментирования с предметами и с помощью вопросов </a:t>
            </a:r>
            <a:r>
              <a:rPr lang="ru-RU" i="1" dirty="0"/>
              <a:t>(почему? зачем? как? откуда?)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5750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3B75DB-1B81-4C64-8A6D-0B6C270A5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FE2E4F6-30E5-4532-9DCD-27ADD9AF6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406" y="1493240"/>
            <a:ext cx="8732939" cy="4683723"/>
          </a:xfrm>
        </p:spPr>
        <p:txBody>
          <a:bodyPr>
            <a:normAutofit/>
          </a:bodyPr>
          <a:lstStyle/>
          <a:p>
            <a:r>
              <a:rPr lang="ru-RU" dirty="0"/>
              <a:t>Л.С. </a:t>
            </a:r>
            <a:r>
              <a:rPr lang="ru-RU" dirty="0" err="1"/>
              <a:t>Выгодский</a:t>
            </a:r>
            <a:r>
              <a:rPr lang="ru-RU" dirty="0"/>
              <a:t>  неоднократно  говорил, что</a:t>
            </a:r>
            <a:r>
              <a:rPr lang="ru-RU"/>
              <a:t> </a:t>
            </a:r>
          </a:p>
          <a:p>
            <a:pPr marL="0" indent="0">
              <a:buNone/>
            </a:pPr>
            <a:r>
              <a:rPr lang="ru-RU"/>
              <a:t>в</a:t>
            </a:r>
            <a:r>
              <a:rPr lang="ru-RU" dirty="0"/>
              <a:t> дошкольном возрасте экспериментирование является ведущим, а в первые три года – практически единственным способом познания мира. Уходя своими корнями в манипулировании предметами.</a:t>
            </a:r>
          </a:p>
          <a:p>
            <a:r>
              <a:rPr lang="ru-RU" dirty="0"/>
              <a:t>Н. Н. </a:t>
            </a:r>
            <a:r>
              <a:rPr lang="ru-RU" dirty="0" err="1"/>
              <a:t>Поддьякова</a:t>
            </a:r>
            <a:r>
              <a:rPr lang="ru-RU" dirty="0"/>
              <a:t> детское экспериментирование – одна из форм организации детской деятельности, с одной стороны, и один из видов познавательной деятельности, с другой.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169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EFE7FD-68C1-4A15-94D7-96E573ED0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C2137-22FA-4C9D-A564-2667843F2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Задачи: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65FDB8-D6CE-4988-BE19-03144776D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068" y="1825625"/>
            <a:ext cx="972284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• Формировать основы поисковой деятельности, инициативы в интеллектуальной деятельности;</a:t>
            </a:r>
          </a:p>
          <a:p>
            <a:r>
              <a:rPr lang="ru-RU" dirty="0"/>
              <a:t>• Формировать умение распознавать возможные способы решения обозначенной проблемы с помощью педагога, а в дальнейшем самостоятельно;</a:t>
            </a:r>
          </a:p>
          <a:p>
            <a:r>
              <a:rPr lang="ru-RU" dirty="0"/>
              <a:t>• Формировать умения использовать вариативные способы решения поставленной задачи;</a:t>
            </a:r>
          </a:p>
          <a:p>
            <a:r>
              <a:rPr lang="ru-RU" dirty="0"/>
              <a:t>• Формировать готовность применять специальную терминологию, вести конструктивный диалог в процессе экспериментирования;</a:t>
            </a:r>
          </a:p>
          <a:p>
            <a:r>
              <a:rPr lang="ru-RU" dirty="0"/>
              <a:t>• Формировать умения самостоятельно выдвигать гипотезы и формулировать выводы.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715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1E3CA7C-F919-478C-A13E-BB8444994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4DB8B5-20E4-47F8-8C5E-C2CB07D476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64" t="55270" r="44965" b="24669"/>
          <a:stretch/>
        </p:blipFill>
        <p:spPr>
          <a:xfrm>
            <a:off x="2055302" y="4224905"/>
            <a:ext cx="3355597" cy="22167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320B67-7CBA-441F-B2EA-D6AF0F54BB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97" t="54903" r="24667" b="24791"/>
          <a:stretch/>
        </p:blipFill>
        <p:spPr>
          <a:xfrm>
            <a:off x="5763236" y="3783435"/>
            <a:ext cx="3280096" cy="24160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DCE71E-8E60-40FE-B47C-B2EE11B5BE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48" t="16004" r="53636" b="15371"/>
          <a:stretch/>
        </p:blipFill>
        <p:spPr>
          <a:xfrm>
            <a:off x="2055302" y="1257300"/>
            <a:ext cx="3707934" cy="27515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09C861-53EE-47AA-B157-11E88CE27534}"/>
              </a:ext>
            </a:extLst>
          </p:cNvPr>
          <p:cNvSpPr txBox="1"/>
          <p:nvPr/>
        </p:nvSpPr>
        <p:spPr>
          <a:xfrm flipH="1">
            <a:off x="4295163" y="491804"/>
            <a:ext cx="5016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atin typeface="+mj-lt"/>
              </a:rPr>
              <a:t>Деятельность детей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A20A01-1354-49F4-BFDC-7365902586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369" t="27992" r="31686" b="57390"/>
          <a:stretch/>
        </p:blipFill>
        <p:spPr>
          <a:xfrm>
            <a:off x="6428766" y="1820411"/>
            <a:ext cx="2883013" cy="178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7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786B31-3E55-4195-8A16-6AA027FAF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0BD1A-6092-46A8-99D3-5BC861D03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Качества: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D24702-F975-40DB-BBB8-DF4A0B232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802" y="1825625"/>
            <a:ext cx="9373998" cy="4351338"/>
          </a:xfrm>
        </p:spPr>
        <p:txBody>
          <a:bodyPr>
            <a:normAutofit/>
          </a:bodyPr>
          <a:lstStyle/>
          <a:p>
            <a:r>
              <a:rPr lang="ru-RU" sz="4400" dirty="0"/>
              <a:t>умственная активность </a:t>
            </a:r>
          </a:p>
          <a:p>
            <a:r>
              <a:rPr lang="ru-RU" sz="4400" dirty="0"/>
              <a:t>любознательность</a:t>
            </a:r>
          </a:p>
          <a:p>
            <a:r>
              <a:rPr lang="ru-RU" sz="4400" dirty="0"/>
              <a:t>самостоятельность </a:t>
            </a:r>
          </a:p>
          <a:p>
            <a:r>
              <a:rPr lang="ru-RU" sz="4400" dirty="0"/>
              <a:t>инициатива</a:t>
            </a:r>
          </a:p>
        </p:txBody>
      </p:sp>
    </p:spTree>
    <p:extLst>
      <p:ext uri="{BB962C8B-B14F-4D97-AF65-F5344CB8AC3E}">
        <p14:creationId xmlns:p14="http://schemas.microsoft.com/office/powerpoint/2010/main" val="805645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786B31-3E55-4195-8A16-6AA027FAF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0BD1A-6092-46A8-99D3-5BC861D03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Ребенок: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D24702-F975-40DB-BBB8-DF4A0B232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802" y="1825625"/>
            <a:ext cx="9373998" cy="4351338"/>
          </a:xfrm>
        </p:spPr>
        <p:txBody>
          <a:bodyPr>
            <a:normAutofit/>
          </a:bodyPr>
          <a:lstStyle/>
          <a:p>
            <a:r>
              <a:rPr lang="ru-RU" sz="3200" dirty="0"/>
              <a:t>активным в наблюдении</a:t>
            </a:r>
          </a:p>
          <a:p>
            <a:r>
              <a:rPr lang="ru-RU" sz="3200" dirty="0"/>
              <a:t>выполнении поставленных задач</a:t>
            </a:r>
          </a:p>
          <a:p>
            <a:r>
              <a:rPr lang="ru-RU" sz="3200" dirty="0"/>
              <a:t>учится проявлять самостоятельность и инициативу в обдумывании структуры и хода занятия</a:t>
            </a:r>
          </a:p>
          <a:p>
            <a:r>
              <a:rPr lang="ru-RU" sz="3200" dirty="0"/>
              <a:t> подборе необходимых пособий</a:t>
            </a:r>
          </a:p>
          <a:p>
            <a:r>
              <a:rPr lang="ru-RU" sz="3200" dirty="0"/>
              <a:t>использовании разных методов и приёмов</a:t>
            </a:r>
          </a:p>
          <a:p>
            <a:r>
              <a:rPr lang="ru-RU" sz="3200" dirty="0"/>
              <a:t>средств культуры речи</a:t>
            </a:r>
          </a:p>
        </p:txBody>
      </p:sp>
    </p:spTree>
    <p:extLst>
      <p:ext uri="{BB962C8B-B14F-4D97-AF65-F5344CB8AC3E}">
        <p14:creationId xmlns:p14="http://schemas.microsoft.com/office/powerpoint/2010/main" val="26079190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397</Words>
  <Application>Microsoft Office PowerPoint</Application>
  <PresentationFormat>Широкоэкранный</PresentationFormat>
  <Paragraphs>43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«Развитие детской инициативы и самостоятельности через экспериментирование»</vt:lpstr>
      <vt:lpstr>Презентация PowerPoint</vt:lpstr>
      <vt:lpstr>Актуальность</vt:lpstr>
      <vt:lpstr>Инициативность</vt:lpstr>
      <vt:lpstr>Презентация PowerPoint</vt:lpstr>
      <vt:lpstr>Задачи:</vt:lpstr>
      <vt:lpstr>Презентация PowerPoint</vt:lpstr>
      <vt:lpstr>Качества:</vt:lpstr>
      <vt:lpstr>Ребенок: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детской инициативы и самостоятельности через экспериментирование»</dc:title>
  <dc:creator>Псяу_Псяу</dc:creator>
  <cp:lastModifiedBy>Псяу_Псяу</cp:lastModifiedBy>
  <cp:revision>8</cp:revision>
  <dcterms:created xsi:type="dcterms:W3CDTF">2022-04-10T16:48:42Z</dcterms:created>
  <dcterms:modified xsi:type="dcterms:W3CDTF">2022-04-11T18:01:59Z</dcterms:modified>
</cp:coreProperties>
</file>