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931817"/>
            <a:ext cx="10240796" cy="3119019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accent5"/>
                </a:solidFill>
              </a:rPr>
              <a:t>« Создание условий для проявления детской инициативности в рамках детского совета»</a:t>
            </a:r>
            <a:endParaRPr lang="ru-RU" sz="4400" dirty="0">
              <a:solidFill>
                <a:schemeClr val="accent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1931" y="4843313"/>
            <a:ext cx="6635932" cy="1096899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                Воспитатель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высшей квалификационной категории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МДОАУ «Детский сад № 38 </a:t>
            </a:r>
            <a:r>
              <a:rPr lang="ru-RU" sz="1400" b="1" dirty="0" err="1" smtClean="0">
                <a:solidFill>
                  <a:schemeClr val="tx1"/>
                </a:solidFill>
              </a:rPr>
              <a:t>г.Орска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                                   </a:t>
            </a:r>
            <a:r>
              <a:rPr lang="ru-RU" sz="1400" b="1" dirty="0" err="1" smtClean="0">
                <a:solidFill>
                  <a:schemeClr val="tx1"/>
                </a:solidFill>
              </a:rPr>
              <a:t>Биктимирова</a:t>
            </a:r>
            <a:r>
              <a:rPr lang="ru-RU" sz="1400" b="1" dirty="0" smtClean="0">
                <a:solidFill>
                  <a:schemeClr val="tx1"/>
                </a:solidFill>
              </a:rPr>
              <a:t> Татьяна Игоревна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487" y="26356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chemeClr val="accent5"/>
                </a:solidFill>
              </a:rPr>
              <a:t>Спасибо за внимание!</a:t>
            </a:r>
            <a:endParaRPr lang="ru-RU" sz="4400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6" y="1349828"/>
            <a:ext cx="1089442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</a:t>
            </a:r>
            <a:r>
              <a:rPr lang="ru-RU" sz="3200" dirty="0"/>
              <a:t>дошкольного образования согласно ФГОС </a:t>
            </a:r>
            <a:r>
              <a:rPr lang="ru-RU" sz="3200" dirty="0" smtClean="0"/>
              <a:t> </a:t>
            </a:r>
            <a:r>
              <a:rPr lang="ru-RU" sz="3200" dirty="0"/>
              <a:t>является построение образовательной деятельности на основе индивидуальных особенностей каждого ребенка, при котором сам ребенок становится полноценным участником (субъектом) образовательных отношений, а так же поддержка инициативы детей в различных видах </a:t>
            </a:r>
            <a:r>
              <a:rPr lang="ru-RU" sz="3200" dirty="0" smtClean="0"/>
              <a:t>деятельности.</a:t>
            </a:r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79863" y="714103"/>
            <a:ext cx="785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/>
                </a:solidFill>
              </a:rPr>
              <a:t>Принцип</a:t>
            </a:r>
            <a:endParaRPr lang="ru-RU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459" y="0"/>
            <a:ext cx="11055956" cy="3962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/>
                </a:solidFill>
              </a:rPr>
              <a:t>                            </a:t>
            </a:r>
            <a:r>
              <a:rPr lang="ru-RU" b="1" dirty="0" smtClean="0">
                <a:solidFill>
                  <a:schemeClr val="accent5"/>
                </a:solidFill>
              </a:rPr>
              <a:t>Задача</a:t>
            </a:r>
            <a:r>
              <a:rPr lang="ru-RU" dirty="0" smtClean="0">
                <a:solidFill>
                  <a:schemeClr val="accent5"/>
                </a:solidFill>
              </a:rPr>
              <a:t/>
            </a:r>
            <a:br>
              <a:rPr lang="ru-RU" dirty="0" smtClean="0">
                <a:solidFill>
                  <a:schemeClr val="accent5"/>
                </a:solidFill>
              </a:rPr>
            </a:br>
            <a:r>
              <a:rPr lang="ru-RU" dirty="0" smtClean="0">
                <a:solidFill>
                  <a:schemeClr val="accent5"/>
                </a:solidFill>
              </a:rPr>
              <a:t/>
            </a:r>
            <a:br>
              <a:rPr lang="ru-RU" dirty="0" smtClean="0">
                <a:solidFill>
                  <a:schemeClr val="accent5"/>
                </a:solidFill>
              </a:rPr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Создать </a:t>
            </a:r>
            <a:r>
              <a:rPr lang="ru-RU" dirty="0">
                <a:solidFill>
                  <a:schemeClr val="tx1"/>
                </a:solidFill>
              </a:rPr>
              <a:t>необходимые условия </a:t>
            </a:r>
            <a:r>
              <a:rPr lang="ru-RU" dirty="0" smtClean="0">
                <a:solidFill>
                  <a:schemeClr val="tx1"/>
                </a:solidFill>
              </a:rPr>
              <a:t>для развития индивидуальности </a:t>
            </a:r>
            <a:r>
              <a:rPr lang="ru-RU" dirty="0">
                <a:solidFill>
                  <a:schemeClr val="tx1"/>
                </a:solidFill>
              </a:rPr>
              <a:t>и инициативы </a:t>
            </a:r>
            <a:r>
              <a:rPr lang="ru-RU" dirty="0" smtClean="0">
                <a:solidFill>
                  <a:schemeClr val="tx1"/>
                </a:solidFill>
              </a:rPr>
              <a:t>детей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Наполнить </a:t>
            </a:r>
            <a:r>
              <a:rPr lang="ru-RU" dirty="0">
                <a:solidFill>
                  <a:schemeClr val="tx1"/>
                </a:solidFill>
              </a:rPr>
              <a:t>центры активности материалами, соблюдая принцип избыточной </a:t>
            </a:r>
            <a:r>
              <a:rPr lang="ru-RU" dirty="0" smtClean="0">
                <a:solidFill>
                  <a:schemeClr val="tx1"/>
                </a:solidFill>
              </a:rPr>
              <a:t>достаточности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Центры </a:t>
            </a:r>
            <a:r>
              <a:rPr lang="ru-RU" dirty="0">
                <a:solidFill>
                  <a:schemeClr val="tx1"/>
                </a:solidFill>
              </a:rPr>
              <a:t>необходимо </a:t>
            </a:r>
            <a:r>
              <a:rPr lang="ru-RU" dirty="0" smtClean="0">
                <a:solidFill>
                  <a:schemeClr val="tx1"/>
                </a:solidFill>
              </a:rPr>
              <a:t>разнообразить открытыми </a:t>
            </a:r>
            <a:r>
              <a:rPr lang="ru-RU" dirty="0">
                <a:solidFill>
                  <a:schemeClr val="tx1"/>
                </a:solidFill>
              </a:rPr>
              <a:t>материалами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37" y="3638741"/>
            <a:ext cx="5352752" cy="3133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2" y="4156090"/>
            <a:ext cx="5492972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492" y="997132"/>
            <a:ext cx="8795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Дети, вовлеченные в работу по своей инициативе, свободные в выборе средств и партнеров, чувствуют уважение к своим интересам и идеям и имеют возможность выразить свою индивидуальность и проявить творчество.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070" t="18135" r="39263" b="28878"/>
          <a:stretch/>
        </p:blipFill>
        <p:spPr>
          <a:xfrm>
            <a:off x="7188157" y="3702185"/>
            <a:ext cx="3911685" cy="2498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736" t="18078" r="40588" b="24534"/>
          <a:stretch/>
        </p:blipFill>
        <p:spPr>
          <a:xfrm>
            <a:off x="1362635" y="3386309"/>
            <a:ext cx="4401671" cy="3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346" y="-191588"/>
            <a:ext cx="8596668" cy="7663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/>
                </a:solidFill>
              </a:rPr>
              <a:t>                                                                   </a:t>
            </a:r>
            <a:r>
              <a:rPr lang="ru-RU" b="1" dirty="0" smtClean="0">
                <a:solidFill>
                  <a:schemeClr val="accent5"/>
                </a:solidFill>
              </a:rPr>
              <a:t>Утренний</a:t>
            </a:r>
            <a:r>
              <a:rPr lang="ru-RU" b="1" dirty="0">
                <a:solidFill>
                  <a:schemeClr val="accent5"/>
                </a:solidFill>
              </a:rPr>
              <a:t> </a:t>
            </a:r>
            <a:r>
              <a:rPr lang="ru-RU" b="1" dirty="0" smtClean="0">
                <a:solidFill>
                  <a:schemeClr val="accent5"/>
                </a:solidFill>
              </a:rPr>
              <a:t>круг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45" y="1037183"/>
            <a:ext cx="8596668" cy="388077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Ежедневно мы с ребятами по утрам собираемся на утреннем </a:t>
            </a:r>
            <a:r>
              <a:rPr lang="ru-RU" sz="2000" b="1" dirty="0" smtClean="0">
                <a:solidFill>
                  <a:schemeClr val="tx1"/>
                </a:solidFill>
              </a:rPr>
              <a:t>круге </a:t>
            </a:r>
            <a:r>
              <a:rPr lang="ru-RU" sz="2000" b="1" dirty="0">
                <a:solidFill>
                  <a:schemeClr val="tx1"/>
                </a:solidFill>
              </a:rPr>
              <a:t>располагаемся на ковре , а для удобства  используем мягкие </a:t>
            </a:r>
            <a:r>
              <a:rPr lang="ru-RU" sz="2000" b="1" dirty="0" smtClean="0">
                <a:solidFill>
                  <a:schemeClr val="tx1"/>
                </a:solidFill>
              </a:rPr>
              <a:t>подушечки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Делимся </a:t>
            </a:r>
            <a:r>
              <a:rPr lang="ru-RU" sz="2000" b="1" dirty="0">
                <a:solidFill>
                  <a:schemeClr val="tx1"/>
                </a:solidFill>
              </a:rPr>
              <a:t>своими впечатлениями, переживаниями, событиями, которые произошли </a:t>
            </a:r>
            <a:r>
              <a:rPr lang="ru-RU" sz="2000" b="1" dirty="0" smtClean="0">
                <a:solidFill>
                  <a:schemeClr val="tx1"/>
                </a:solidFill>
              </a:rPr>
              <a:t>дома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Обсуждаем совместные планы, проблемы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Новости не регламентируются( только по одной короткой новости), не </a:t>
            </a:r>
            <a:r>
              <a:rPr lang="ru-RU" sz="2000" b="1" dirty="0" err="1" smtClean="0">
                <a:solidFill>
                  <a:schemeClr val="tx1"/>
                </a:solidFill>
              </a:rPr>
              <a:t>селекционируются</a:t>
            </a:r>
            <a:r>
              <a:rPr lang="ru-RU" sz="2000" b="1" dirty="0" smtClean="0">
                <a:solidFill>
                  <a:schemeClr val="tx1"/>
                </a:solidFill>
              </a:rPr>
              <a:t> ( </a:t>
            </a:r>
            <a:r>
              <a:rPr lang="ru-RU" sz="2000" b="1" dirty="0">
                <a:solidFill>
                  <a:schemeClr val="tx1"/>
                </a:solidFill>
              </a:rPr>
              <a:t>только хорошие новости), не вытягиваются насильно, не </a:t>
            </a:r>
            <a:r>
              <a:rPr lang="ru-RU" sz="2000" b="1" dirty="0" smtClean="0">
                <a:solidFill>
                  <a:schemeClr val="tx1"/>
                </a:solidFill>
              </a:rPr>
              <a:t>запрещаются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Новости </a:t>
            </a:r>
            <a:r>
              <a:rPr lang="ru-RU" sz="2000" b="1" dirty="0">
                <a:solidFill>
                  <a:schemeClr val="tx1"/>
                </a:solidFill>
              </a:rPr>
              <a:t>принимаются как факт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534" y="4826090"/>
            <a:ext cx="3397090" cy="1843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053" t="23028" r="33662" b="26253"/>
          <a:stretch/>
        </p:blipFill>
        <p:spPr>
          <a:xfrm>
            <a:off x="6984275" y="4009402"/>
            <a:ext cx="5008174" cy="27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b="1" dirty="0" smtClean="0">
                <a:solidFill>
                  <a:schemeClr val="accent5"/>
                </a:solidFill>
              </a:rPr>
              <a:t>«</a:t>
            </a:r>
            <a:r>
              <a:rPr lang="ru-RU" b="1" dirty="0">
                <a:solidFill>
                  <a:schemeClr val="accent5"/>
                </a:solidFill>
              </a:rPr>
              <a:t>Ритуал приветствия»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904" t="17819" r="31473" b="25925"/>
          <a:stretch/>
        </p:blipFill>
        <p:spPr>
          <a:xfrm>
            <a:off x="269964" y="1846218"/>
            <a:ext cx="5556070" cy="38840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530" t="17461" r="30789" b="20385"/>
          <a:stretch/>
        </p:blipFill>
        <p:spPr>
          <a:xfrm>
            <a:off x="5904411" y="1846218"/>
            <a:ext cx="5547360" cy="38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4" y="2629823"/>
            <a:ext cx="4419983" cy="3542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795" y="2763946"/>
            <a:ext cx="4883319" cy="32738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2446" y="792479"/>
            <a:ext cx="8307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/>
                </a:solidFill>
              </a:rPr>
              <a:t>      Все </a:t>
            </a:r>
            <a:r>
              <a:rPr lang="ru-RU" sz="3200" b="1" dirty="0">
                <a:solidFill>
                  <a:schemeClr val="accent5"/>
                </a:solidFill>
              </a:rPr>
              <a:t>идеи детей вносятся в общий план на </a:t>
            </a:r>
            <a:r>
              <a:rPr lang="ru-RU" sz="3200" b="1" dirty="0" smtClean="0">
                <a:solidFill>
                  <a:schemeClr val="accent5"/>
                </a:solidFill>
              </a:rPr>
              <a:t>    информационном листке</a:t>
            </a:r>
            <a:endParaRPr lang="ru-RU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Требования к развивающей предметно- пространственной среде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30400"/>
            <a:ext cx="10495763" cy="46532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/>
              <a:t> </a:t>
            </a:r>
            <a:r>
              <a:rPr lang="ru-RU" sz="2000" b="1" dirty="0" smtClean="0"/>
              <a:t>Содержательно- насыщенной</a:t>
            </a:r>
            <a:endParaRPr lang="ru-RU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/>
              <a:t> </a:t>
            </a:r>
            <a:r>
              <a:rPr lang="ru-RU" sz="2000" b="1" dirty="0" smtClean="0"/>
              <a:t>Трансформируемой</a:t>
            </a:r>
            <a:endParaRPr lang="ru-RU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/>
              <a:t> Полифункциональной</a:t>
            </a:r>
            <a:endParaRPr lang="ru-RU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/>
              <a:t> Доступной </a:t>
            </a:r>
            <a:endParaRPr lang="ru-RU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/>
              <a:t> Безопасной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463" y="2728695"/>
            <a:ext cx="5802754" cy="38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340" y="127996"/>
            <a:ext cx="8596668" cy="90294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/>
                </a:solidFill>
              </a:rPr>
              <a:t>Итоговый совет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699" y="1030941"/>
            <a:ext cx="10734736" cy="197334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Презентует </a:t>
            </a:r>
            <a:r>
              <a:rPr lang="ru-RU" sz="3200" b="1" dirty="0">
                <a:solidFill>
                  <a:schemeClr val="tx1"/>
                </a:solidFill>
              </a:rPr>
              <a:t>итог своей деятельности.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Ребенок </a:t>
            </a:r>
            <a:r>
              <a:rPr lang="ru-RU" sz="3200" b="1" dirty="0">
                <a:solidFill>
                  <a:schemeClr val="tx1"/>
                </a:solidFill>
              </a:rPr>
              <a:t>испытывает  чувство глубокого удовлетворения- его труд важен, отмечен всеми. Он не просто играл, он трудился.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946" t="19107" r="39534" b="26950"/>
          <a:stretch/>
        </p:blipFill>
        <p:spPr>
          <a:xfrm>
            <a:off x="7091082" y="3560368"/>
            <a:ext cx="4863851" cy="3172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549" t="21198" r="32500" b="26340"/>
          <a:stretch/>
        </p:blipFill>
        <p:spPr>
          <a:xfrm>
            <a:off x="346057" y="3683499"/>
            <a:ext cx="5427213" cy="2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359</TotalTime>
  <Words>224</Words>
  <Application>Microsoft Office PowerPoint</Application>
  <PresentationFormat>Широкоэкранный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</vt:lpstr>
      <vt:lpstr>Wingdings 3</vt:lpstr>
      <vt:lpstr>Аспект</vt:lpstr>
      <vt:lpstr>« Создание условий для проявления детской инициативности в рамках детского совета»</vt:lpstr>
      <vt:lpstr>Презентация PowerPoint</vt:lpstr>
      <vt:lpstr>                            Задача   - Создать необходимые условия для развития индивидуальности и инициативы детей - Наполнить центры активности материалами, соблюдая принцип избыточной достаточности  - Центры необходимо разнообразить открытыми материалами </vt:lpstr>
      <vt:lpstr>Презентация PowerPoint</vt:lpstr>
      <vt:lpstr>                                                                   Утренний круг</vt:lpstr>
      <vt:lpstr>              «Ритуал приветствия»</vt:lpstr>
      <vt:lpstr>Презентация PowerPoint</vt:lpstr>
      <vt:lpstr>Требования к развивающей предметно- пространственной среде</vt:lpstr>
      <vt:lpstr>Итоговый совет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23</cp:revision>
  <dcterms:created xsi:type="dcterms:W3CDTF">2022-04-09T05:39:09Z</dcterms:created>
  <dcterms:modified xsi:type="dcterms:W3CDTF">2022-04-09T11:43:43Z</dcterms:modified>
</cp:coreProperties>
</file>