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62" r:id="rId5"/>
    <p:sldId id="263" r:id="rId6"/>
    <p:sldId id="264" r:id="rId7"/>
    <p:sldId id="267" r:id="rId8"/>
    <p:sldId id="266" r:id="rId9"/>
    <p:sldId id="265" r:id="rId10"/>
    <p:sldId id="261" r:id="rId11"/>
    <p:sldId id="268" r:id="rId12"/>
    <p:sldId id="269" r:id="rId13"/>
    <p:sldId id="270" r:id="rId14"/>
    <p:sldId id="25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0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8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1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2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98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95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38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7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21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69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9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EB9E9-7119-4B2A-8900-E46DFC61DB8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24876-9454-4C74-9187-A1DF47E3A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05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e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like.net/uploads/posts/2022-11/1668832522_3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8073" y="2438400"/>
            <a:ext cx="5745018" cy="391621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ПРОЕКТ</a:t>
            </a:r>
            <a:r>
              <a:rPr lang="ru-RU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br>
              <a:rPr lang="ru-RU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«РУССКИЙ СУВЕНИР»</a:t>
            </a:r>
            <a:br>
              <a:rPr lang="ru-RU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              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группа №6</a:t>
            </a:r>
            <a:b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    Негода Н.П.</a:t>
            </a:r>
            <a:b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    Акимова А.А.</a:t>
            </a:r>
            <a:b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endParaRPr lang="ru-RU" sz="32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1" y="334817"/>
            <a:ext cx="4677641" cy="6236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546" y="-927617"/>
            <a:ext cx="3772019" cy="5627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94" y="3772020"/>
            <a:ext cx="5368189" cy="360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238" y="-332511"/>
            <a:ext cx="12582238" cy="71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22581"/>
          <a:stretch/>
        </p:blipFill>
        <p:spPr>
          <a:xfrm>
            <a:off x="7803011" y="461820"/>
            <a:ext cx="3446879" cy="26970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4292" y="-507999"/>
            <a:ext cx="2733964" cy="205047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Bookman Old Style" panose="02050604050505020204" pitchFamily="18" charset="0"/>
              </a:rPr>
              <a:t>Экскурсии</a:t>
            </a:r>
            <a:endParaRPr lang="ru-RU" sz="2800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"/>
          <a:stretch/>
        </p:blipFill>
        <p:spPr>
          <a:xfrm>
            <a:off x="-390238" y="-332511"/>
            <a:ext cx="7382166" cy="7770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3" b="12054"/>
          <a:stretch/>
        </p:blipFill>
        <p:spPr>
          <a:xfrm>
            <a:off x="7435273" y="4766988"/>
            <a:ext cx="5080000" cy="24373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8" b="27109"/>
          <a:stretch/>
        </p:blipFill>
        <p:spPr>
          <a:xfrm>
            <a:off x="7573819" y="3158837"/>
            <a:ext cx="4045527" cy="16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4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5749" cy="2720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1569" r="12028" b="4429"/>
          <a:stretch/>
        </p:blipFill>
        <p:spPr>
          <a:xfrm>
            <a:off x="184726" y="4558145"/>
            <a:ext cx="3925456" cy="25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6" t="28375" r="19972"/>
          <a:stretch/>
        </p:blipFill>
        <p:spPr>
          <a:xfrm>
            <a:off x="0" y="2466110"/>
            <a:ext cx="4738255" cy="2701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26721" r="23560"/>
          <a:stretch/>
        </p:blipFill>
        <p:spPr>
          <a:xfrm>
            <a:off x="6650182" y="3652803"/>
            <a:ext cx="5541818" cy="32051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55" y="789133"/>
            <a:ext cx="5015345" cy="2821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4856"/>
          <a:stretch/>
        </p:blipFill>
        <p:spPr>
          <a:xfrm>
            <a:off x="4257964" y="26987"/>
            <a:ext cx="3666836" cy="21996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29897" r="18687"/>
          <a:stretch/>
        </p:blipFill>
        <p:spPr>
          <a:xfrm>
            <a:off x="4861663" y="2280972"/>
            <a:ext cx="2191583" cy="27011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7" b="10406"/>
          <a:stretch/>
        </p:blipFill>
        <p:spPr>
          <a:xfrm>
            <a:off x="4233590" y="4136824"/>
            <a:ext cx="2217884" cy="28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28956"/>
          <a:stretch/>
        </p:blipFill>
        <p:spPr>
          <a:xfrm>
            <a:off x="7204363" y="599038"/>
            <a:ext cx="4987637" cy="2759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5164" y="-591127"/>
            <a:ext cx="5126180" cy="2068945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Bookman Old Style" panose="02050604050505020204" pitchFamily="18" charset="0"/>
              </a:rPr>
              <a:t>Творческая работа с родителями</a:t>
            </a:r>
            <a:endParaRPr lang="ru-RU" sz="2000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40" y="740379"/>
            <a:ext cx="3639627" cy="2292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7" b="11785"/>
          <a:stretch/>
        </p:blipFill>
        <p:spPr>
          <a:xfrm>
            <a:off x="3134591" y="3268201"/>
            <a:ext cx="9113621" cy="3943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674"/>
            <a:ext cx="3134591" cy="4179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1"/>
          <a:stretch/>
        </p:blipFill>
        <p:spPr>
          <a:xfrm>
            <a:off x="4193307" y="599038"/>
            <a:ext cx="2395361" cy="26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4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8765" y="406401"/>
            <a:ext cx="11453090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endParaRPr lang="ru-RU" sz="1200" b="1" dirty="0" smtClean="0">
              <a:solidFill>
                <a:srgbClr val="C00000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Приобщение к русской национальной и духовной культуре через знакомство с русскими народными промыслами, традициями и обычаями русского народа.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проекта:</a:t>
            </a:r>
            <a:endParaRPr lang="ru-RU" sz="1200" b="1" dirty="0" smtClean="0">
              <a:solidFill>
                <a:srgbClr val="C00000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Воспитывать эстетический вкус, уважение к культуре родной страны, к труду народных мастеров;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Воспитание художественного вкуса и чувства гармонии;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Воспитывать интерес и любовь  к народному творчеству, обычаям,  традициям.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 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любовь к русской культуре через непосредственное участие в играх, хороводах, танцах, песни;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умение создавать узоры по мотивам народных росписей;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музыкально-танцевальное творчество в движениях.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Образовательные: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Обобщить имеющие знания о народных промыслах России;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Формировать культуру слушания, умения различать народную музыку от современной;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Формировать умение находить и выделять характерные особенности видов народно-прикладного искусства;</a:t>
            </a:r>
            <a:endParaRPr lang="ru-RU" sz="12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Способствовать формированию положительно-эмоционального контакта между всеми участниками проекта.</a:t>
            </a:r>
            <a:endParaRPr lang="ru-RU" sz="12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845533"/>
              </p:ext>
            </p:extLst>
          </p:nvPr>
        </p:nvGraphicFramePr>
        <p:xfrm>
          <a:off x="1025236" y="341743"/>
          <a:ext cx="10326255" cy="5938983"/>
        </p:xfrm>
        <a:graphic>
          <a:graphicData uri="http://schemas.openxmlformats.org/drawingml/2006/table">
            <a:tbl>
              <a:tblPr firstRow="1" firstCol="1" bandRow="1"/>
              <a:tblGrid>
                <a:gridCol w="843993">
                  <a:extLst>
                    <a:ext uri="{9D8B030D-6E8A-4147-A177-3AD203B41FA5}">
                      <a16:colId xmlns:a16="http://schemas.microsoft.com/office/drawing/2014/main" val="1280819435"/>
                    </a:ext>
                  </a:extLst>
                </a:gridCol>
                <a:gridCol w="4832555">
                  <a:extLst>
                    <a:ext uri="{9D8B030D-6E8A-4147-A177-3AD203B41FA5}">
                      <a16:colId xmlns:a16="http://schemas.microsoft.com/office/drawing/2014/main" val="841560089"/>
                    </a:ext>
                  </a:extLst>
                </a:gridCol>
                <a:gridCol w="4649707">
                  <a:extLst>
                    <a:ext uri="{9D8B030D-6E8A-4147-A177-3AD203B41FA5}">
                      <a16:colId xmlns:a16="http://schemas.microsoft.com/office/drawing/2014/main" val="4230887839"/>
                    </a:ext>
                  </a:extLst>
                </a:gridCol>
              </a:tblGrid>
              <a:tr h="6091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363333"/>
                  </a:ext>
                </a:extLst>
              </a:tr>
              <a:tr h="15989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Народные</a:t>
                      </a:r>
                      <a:r>
                        <a:rPr lang="ru-RU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узыкальные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инструменты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Самовар, ложки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031701"/>
                  </a:ext>
                </a:extLst>
              </a:tr>
              <a:tr h="15989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Хохлома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Гжель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Дымковская игрушка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091459"/>
                  </a:ext>
                </a:extLst>
              </a:tr>
              <a:tr h="10659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Матрёшки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970936"/>
                  </a:ext>
                </a:extLst>
              </a:tr>
              <a:tr h="10659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Итоговое мероприятие «Ярмарка»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654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00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man Old Style" panose="02050604050505020204" pitchFamily="18" charset="0"/>
              </a:rPr>
              <a:t>                                          </a:t>
            </a:r>
            <a:r>
              <a:rPr lang="ru-RU" b="1" i="1" dirty="0" smtClean="0">
                <a:latin typeface="Bookman Old Style" panose="02050604050505020204" pitchFamily="18" charset="0"/>
              </a:rPr>
              <a:t>«Гжель»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909"/>
            <a:ext cx="5151566" cy="3865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13" y="2840918"/>
            <a:ext cx="4298053" cy="4298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765" y="1412893"/>
            <a:ext cx="6248942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923635"/>
            <a:ext cx="10515600" cy="2614324"/>
          </a:xfrm>
        </p:spPr>
        <p:txBody>
          <a:bodyPr/>
          <a:lstStyle/>
          <a:p>
            <a:r>
              <a:rPr lang="ru-RU" b="1" i="1" dirty="0" smtClean="0">
                <a:latin typeface="Bookman Old Style" panose="02050604050505020204" pitchFamily="18" charset="0"/>
              </a:rPr>
              <a:t>                               «Хохлома»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8545" cy="3913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4849" r="5152"/>
          <a:stretch/>
        </p:blipFill>
        <p:spPr>
          <a:xfrm>
            <a:off x="5879972" y="835313"/>
            <a:ext cx="6151418" cy="6525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7622"/>
            <a:ext cx="5719363" cy="321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4950" y="-1644073"/>
            <a:ext cx="3344542" cy="3334761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Bookman Old Style" panose="02050604050505020204" pitchFamily="18" charset="0"/>
              </a:rPr>
              <a:t>                            </a:t>
            </a:r>
            <a:r>
              <a:rPr lang="ru-RU" sz="3600" b="1" i="1" dirty="0" smtClean="0">
                <a:latin typeface="Bookman Old Style" panose="02050604050505020204" pitchFamily="18" charset="0"/>
              </a:rPr>
              <a:t>«Матрёшка»</a:t>
            </a:r>
            <a:endParaRPr lang="ru-RU" sz="3600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5"/>
          <a:stretch/>
        </p:blipFill>
        <p:spPr>
          <a:xfrm>
            <a:off x="4931240" y="3127662"/>
            <a:ext cx="5872997" cy="3740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3" b="34062"/>
          <a:stretch/>
        </p:blipFill>
        <p:spPr>
          <a:xfrm>
            <a:off x="517237" y="0"/>
            <a:ext cx="4016840" cy="3969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854" y="550195"/>
            <a:ext cx="4738255" cy="3553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" y="3558507"/>
            <a:ext cx="4652270" cy="3491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r="25710" b="28109"/>
          <a:stretch/>
        </p:blipFill>
        <p:spPr>
          <a:xfrm>
            <a:off x="4661078" y="582412"/>
            <a:ext cx="2627168" cy="25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" y="-960581"/>
            <a:ext cx="11252200" cy="265127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Bookman Old Style" panose="02050604050505020204" pitchFamily="18" charset="0"/>
              </a:rPr>
              <a:t>«У самовара»</a:t>
            </a:r>
            <a:endParaRPr lang="ru-RU" sz="3600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t="14261" r="13368" b="3875"/>
          <a:stretch/>
        </p:blipFill>
        <p:spPr>
          <a:xfrm>
            <a:off x="0" y="646546"/>
            <a:ext cx="2613891" cy="3814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19" y="3639127"/>
            <a:ext cx="4793754" cy="3597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8" b="7125"/>
          <a:stretch/>
        </p:blipFill>
        <p:spPr>
          <a:xfrm>
            <a:off x="5369184" y="0"/>
            <a:ext cx="6822816" cy="3740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22653"/>
          <a:stretch/>
        </p:blipFill>
        <p:spPr>
          <a:xfrm>
            <a:off x="0" y="4461164"/>
            <a:ext cx="3645466" cy="2396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78" y="646546"/>
            <a:ext cx="2471118" cy="3292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42" y="3430309"/>
            <a:ext cx="2878118" cy="38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6218" y="-489527"/>
            <a:ext cx="4091708" cy="144087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Bookman Old Style" panose="02050604050505020204" pitchFamily="18" charset="0"/>
              </a:rPr>
              <a:t>                                  Русские народные инструменты</a:t>
            </a:r>
            <a:endParaRPr lang="ru-RU" sz="2800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18113" b="10542"/>
          <a:stretch/>
        </p:blipFill>
        <p:spPr>
          <a:xfrm>
            <a:off x="6737800" y="864891"/>
            <a:ext cx="4636654" cy="2580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9" y="3309083"/>
            <a:ext cx="2871301" cy="3826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8" b="5521"/>
          <a:stretch/>
        </p:blipFill>
        <p:spPr>
          <a:xfrm>
            <a:off x="0" y="0"/>
            <a:ext cx="6130088" cy="3602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48" y="3068781"/>
            <a:ext cx="2960271" cy="3680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10" y="2749554"/>
            <a:ext cx="5543358" cy="494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krot.club/uploads/posts/2021-01/1610236652_26-p-fon-dlya-prezentatsii-o-kubani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64" y="0"/>
            <a:ext cx="123859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2055" cy="132556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Bookman Old Style" panose="02050604050505020204" pitchFamily="18" charset="0"/>
              </a:rPr>
              <a:t>                                    Работы родителей</a:t>
            </a:r>
            <a:endParaRPr lang="ru-RU" sz="3600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r="1549"/>
          <a:stretch/>
        </p:blipFill>
        <p:spPr>
          <a:xfrm>
            <a:off x="-193964" y="0"/>
            <a:ext cx="664094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5"/>
          <a:stretch/>
        </p:blipFill>
        <p:spPr>
          <a:xfrm>
            <a:off x="6710886" y="4516581"/>
            <a:ext cx="5126182" cy="2156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 b="30518"/>
          <a:stretch/>
        </p:blipFill>
        <p:spPr>
          <a:xfrm>
            <a:off x="6710886" y="1515485"/>
            <a:ext cx="5139368" cy="238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63</Words>
  <Application>Microsoft Office PowerPoint</Application>
  <PresentationFormat>Широкоэкранный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Monotype Corsiva</vt:lpstr>
      <vt:lpstr>Symbol</vt:lpstr>
      <vt:lpstr>Times New Roman</vt:lpstr>
      <vt:lpstr>Тема Office</vt:lpstr>
      <vt:lpstr>ПРОЕКТ  «РУССКИЙ СУВЕНИР»                      группа №6                                 Негода Н.П.                                 Акимова А.А.  </vt:lpstr>
      <vt:lpstr>Презентация PowerPoint</vt:lpstr>
      <vt:lpstr>Презентация PowerPoint</vt:lpstr>
      <vt:lpstr>                                          «Гжель»</vt:lpstr>
      <vt:lpstr>                               «Хохлома»</vt:lpstr>
      <vt:lpstr>                            «Матрёшка»</vt:lpstr>
      <vt:lpstr>«У самовара»</vt:lpstr>
      <vt:lpstr>                                  Русские народные инструменты</vt:lpstr>
      <vt:lpstr>                                    Работы родителей</vt:lpstr>
      <vt:lpstr>Презентация PowerPoint</vt:lpstr>
      <vt:lpstr>Экскурсии</vt:lpstr>
      <vt:lpstr>Презентация PowerPoint</vt:lpstr>
      <vt:lpstr>Творческая работа с родителями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«РУССКИЙ СУВЕНИР»                      группа №6                                 Негода Н.П.                                 Акимова А.А.  </dc:title>
  <dc:creator>Админ</dc:creator>
  <cp:lastModifiedBy>Пользователь Windows</cp:lastModifiedBy>
  <cp:revision>14</cp:revision>
  <dcterms:created xsi:type="dcterms:W3CDTF">2024-01-15T07:53:52Z</dcterms:created>
  <dcterms:modified xsi:type="dcterms:W3CDTF">2024-01-16T06:14:28Z</dcterms:modified>
</cp:coreProperties>
</file>