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7" r:id="rId6"/>
    <p:sldId id="261" r:id="rId7"/>
    <p:sldId id="269" r:id="rId8"/>
    <p:sldId id="268" r:id="rId9"/>
    <p:sldId id="263" r:id="rId10"/>
    <p:sldId id="262" r:id="rId11"/>
    <p:sldId id="270" r:id="rId12"/>
    <p:sldId id="266" r:id="rId13"/>
    <p:sldId id="26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53407-E1C4-4499-A1F5-274C8F567D7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3B6A5-F92E-4693-8D2B-540C0C7F4D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3B6A5-F92E-4693-8D2B-540C0C7F4D4E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51063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00172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6361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54816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24966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89993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10422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87798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83316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32101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85518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C4CC-31DB-4B00-80FC-E91B23BCC65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0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314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25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056"/>
            <a:ext cx="2833278" cy="4463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4857" y="173534"/>
            <a:ext cx="61722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Использование игровых технологий в нравственном воспитании дошкольников</a:t>
            </a: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13710" y="4934680"/>
            <a:ext cx="65532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Из опыта работы воспитателя высшей квалификационной категории 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Арсентьевой Любови Владимировны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9063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858982" y="1585088"/>
            <a:ext cx="7855527" cy="187854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–драматизация способствует умственному развитию детей, развитию психических процессов ( память, воображение, внимание и т. д.) и таких качеств личности как самостоятельность, инициативность, эмоциональная отзывчивость, воображение.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83" y="333436"/>
            <a:ext cx="849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  <a:cs typeface="Times New Roman" pitchFamily="18" charset="0"/>
              </a:rPr>
              <a:t>Роль игр – драматизации в нравственном воспитании</a:t>
            </a:r>
            <a:endParaRPr lang="ru-RU" sz="4400" dirty="0" smtClean="0">
              <a:latin typeface="Georgia" pitchFamily="18" charset="0"/>
            </a:endParaRPr>
          </a:p>
        </p:txBody>
      </p:sp>
      <p:pic>
        <p:nvPicPr>
          <p:cNvPr id="2050" name="Picture 2" descr="C:\Users\Воронцова\Downloads\IMG-20211129-WA0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678" y="3603915"/>
            <a:ext cx="1732250" cy="2309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Воронцова\Downloads\IMG-20211129-WA00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8405" y="4765098"/>
            <a:ext cx="2347191" cy="1760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Воронцова\Downloads\IMG-20211129-WA0043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0113" y="3687041"/>
            <a:ext cx="1732251" cy="2309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Воронцова\Downloads\IMG-20211129-WA004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6327" y="4717041"/>
            <a:ext cx="2313709" cy="1735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720436" y="1585088"/>
            <a:ext cx="7994073" cy="187854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Музыкальные хороводные игры, в которых дети дружно выполняют действия с хлопками, притопыванием, проговариванием, такие игры, как «Гори, гори ясно», «Именины», «Кострома» , «Ищи»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783" y="333436"/>
            <a:ext cx="849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  <a:cs typeface="Times New Roman" pitchFamily="18" charset="0"/>
              </a:rPr>
              <a:t>Роль игр – драматизации в нравственном воспитании</a:t>
            </a:r>
            <a:endParaRPr lang="ru-RU" sz="4400" dirty="0" smtClean="0">
              <a:latin typeface="Georgia" pitchFamily="18" charset="0"/>
            </a:endParaRPr>
          </a:p>
        </p:txBody>
      </p:sp>
      <p:pic>
        <p:nvPicPr>
          <p:cNvPr id="3074" name="Picture 2" descr="C:\Users\Воронцова\Downloads\IMG-20211130-WA0011.jpg"/>
          <p:cNvPicPr>
            <a:picLocks noChangeAspect="1" noChangeArrowheads="1"/>
          </p:cNvPicPr>
          <p:nvPr/>
        </p:nvPicPr>
        <p:blipFill>
          <a:blip r:embed="rId4"/>
          <a:srcRect t="15367"/>
          <a:stretch>
            <a:fillRect/>
          </a:stretch>
        </p:blipFill>
        <p:spPr bwMode="auto">
          <a:xfrm>
            <a:off x="1454293" y="3782291"/>
            <a:ext cx="2492369" cy="2812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Воронцова\Downloads\IMG-20211130-WA0012.jpg"/>
          <p:cNvPicPr>
            <a:picLocks noChangeAspect="1" noChangeArrowheads="1"/>
          </p:cNvPicPr>
          <p:nvPr/>
        </p:nvPicPr>
        <p:blipFill>
          <a:blip r:embed="rId5"/>
          <a:srcRect t="16140"/>
          <a:stretch>
            <a:fillRect/>
          </a:stretch>
        </p:blipFill>
        <p:spPr bwMode="auto">
          <a:xfrm>
            <a:off x="4904077" y="3810000"/>
            <a:ext cx="2453368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49382" y="1585089"/>
            <a:ext cx="8700653" cy="2169494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Строительные игры детей- увлекательная деятельность, в которой дети выражают свои впечатления о строительстве, транспорте, о труде взрослых. Строительные игры открывают широкие возможности для развития умственной, трудовой, нравственной сферы ребенка. Строительная игра заключает в себе большие педагогические возможности для развития нравственной сферы ребенка.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83" y="333436"/>
            <a:ext cx="849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  <a:cs typeface="Times New Roman" pitchFamily="18" charset="0"/>
              </a:rPr>
              <a:t>Роль строительных игр в нравственном воспитании</a:t>
            </a:r>
            <a:endParaRPr lang="ru-RU" sz="4400" dirty="0" smtClean="0">
              <a:latin typeface="Georgia" pitchFamily="18" charset="0"/>
            </a:endParaRPr>
          </a:p>
        </p:txBody>
      </p:sp>
      <p:pic>
        <p:nvPicPr>
          <p:cNvPr id="4098" name="Picture 2" descr="C:\Users\Воронцова\Downloads\IMG-20211124-WA0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640" y="3910444"/>
            <a:ext cx="2075585" cy="2767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Воронцова\Downloads\IMG-20211124-WA0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7678" y="3896590"/>
            <a:ext cx="2085976" cy="2781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Воронцова\Downloads\IMG-20211124-WA00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4840" y="3862532"/>
            <a:ext cx="2147887" cy="2863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346365" y="1585088"/>
            <a:ext cx="8492836" cy="182313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Ценность в проявлении доброжелательного отношения к сверстникам, проявление чуткости, отзывчивости, справедливости, взаимопомощи. Общие интересы, цели, задания, совместные действия в подвижных играх способствуют воспитанию положительных взаимоотношений, основанных на проявлениях нравственной активности. </a:t>
            </a:r>
            <a:endParaRPr lang="ru-RU" sz="2000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783" y="333436"/>
            <a:ext cx="849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  <a:cs typeface="Times New Roman" pitchFamily="18" charset="0"/>
              </a:rPr>
              <a:t>Роль подвижных игр в нравственном воспитании</a:t>
            </a:r>
            <a:endParaRPr lang="ru-RU" sz="4400" dirty="0" smtClean="0">
              <a:latin typeface="Georgia" pitchFamily="18" charset="0"/>
            </a:endParaRPr>
          </a:p>
        </p:txBody>
      </p:sp>
      <p:pic>
        <p:nvPicPr>
          <p:cNvPr id="4098" name="Picture 2" descr="C:\Users\Воронцова\Downloads\IMG-20211129-WA0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3659331"/>
            <a:ext cx="1857375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Воронцова\Downloads\IMG-20211129-WA0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7240" y="4005695"/>
            <a:ext cx="1857375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Воронцова\Downloads\IMG-20211129-WA00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6259" y="3590059"/>
            <a:ext cx="1857375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Воронцова\Downloads\IMG-20211129-WA00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5277" y="3977987"/>
            <a:ext cx="1857375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43346" y="513545"/>
            <a:ext cx="849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  <a:cs typeface="Times New Roman" pitchFamily="18" charset="0"/>
              </a:rPr>
              <a:t>Тест «Зоопарк»</a:t>
            </a:r>
            <a:endParaRPr lang="ru-RU" sz="4400" dirty="0" smtClean="0">
              <a:latin typeface="Georgia" pitchFamily="18" charset="0"/>
            </a:endParaRPr>
          </a:p>
        </p:txBody>
      </p:sp>
      <p:pic>
        <p:nvPicPr>
          <p:cNvPr id="5124" name="Picture 4" descr="https://lifeo.ru/wp-content/uploads/kartinka-spasibo-za-vnimanie-dlya-prezentacii-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4236" y="1835295"/>
            <a:ext cx="6105812" cy="4579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650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79814" y="1709057"/>
            <a:ext cx="7048500" cy="487679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42655" y="1956789"/>
            <a:ext cx="680258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Актуальной задачей нашего времени является воспитание у дошкольников нравственных качеств: гуманных отношений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отзывчивость,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доброжелательность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заботливое отношение, культуры поведения, чувства коллективизма. Формирование нравственной культуры - важное условие всестороннего воспитания личности ребенка. От того, как будет воспитан ребёнок в нравственном отношении, зависит и становление его жизненной позиции.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3583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803565" y="1717964"/>
            <a:ext cx="7762504" cy="462741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0109" y="264163"/>
            <a:ext cx="8700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Б. Никитин в книге «Интеллектуальные игры» писал:</a:t>
            </a:r>
            <a:r>
              <a:rPr lang="ru-RU" sz="4400" b="1" dirty="0" smtClean="0">
                <a:latin typeface="Georg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879052"/>
            <a:ext cx="70361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«Именно в игре проявляются разные стороны личности ребёнка, удовлетворяются многие интеллектуальные и эмоциональные потребности, складывается характер. Вы думаете, что вы просто покупаете игрушку? Нет, вы проектируете при этом человеческую личность! Что бы вы ни делали, к чему бы ни стремились, окунитесь в мир детства так, как по вашим представлениям, «купается» в нём ваш ребёнок. И надо сделать это быстрее, иначе можно опоздать на целую жизнь».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692728" y="1585087"/>
            <a:ext cx="8035636" cy="487679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дружеские взаимоотношения между детьми, формировать умение договариваться, играть сообща.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через сюжетно-ролевую игру заботливое отношение к малышам, пожилым людям.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нравственные качества: отзывчивость,  доброжелательность, справедливость и скромность.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волевые качества: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- умение договариваться при распределении ролей,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- выполнять установленные нормы поведения, 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- следовать в своих игровых действиях положительному примеру.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Обогащать словарь формулами словесной вежливости: «здравствуйте», « до свидания», « пожалуйста», «извините» и т. д.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в мальчиках и девочках качества, свойственные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их полу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 мальчиков – стремление помочь девочкам, у девочек- скромность, заботу о других)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799" y="527399"/>
            <a:ext cx="689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Задачи:</a:t>
            </a:r>
            <a:endParaRPr lang="ru-RU" sz="4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493818" y="1529671"/>
            <a:ext cx="4350328" cy="291763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-сюжетно–ролевые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-дидактические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-театрализованные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- подвижные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- строительные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799" y="527399"/>
            <a:ext cx="695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Виды игр</a:t>
            </a:r>
          </a:p>
        </p:txBody>
      </p:sp>
      <p:pic>
        <p:nvPicPr>
          <p:cNvPr id="9" name="Picture 4" descr="C:\Users\Воронцова\Downloads\IMG-20211125-WA0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95" y="2010641"/>
            <a:ext cx="1857375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Воронцова\Downloads\IMG-20211124-WA0048.jpg"/>
          <p:cNvPicPr>
            <a:picLocks noChangeAspect="1" noChangeArrowheads="1"/>
          </p:cNvPicPr>
          <p:nvPr/>
        </p:nvPicPr>
        <p:blipFill>
          <a:blip r:embed="rId5"/>
          <a:srcRect r="9930"/>
          <a:stretch>
            <a:fillRect/>
          </a:stretch>
        </p:blipFill>
        <p:spPr bwMode="auto">
          <a:xfrm>
            <a:off x="304801" y="4744751"/>
            <a:ext cx="2230581" cy="1857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Воронцова\Downloads\IMG-20211124-WA00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6949" y="1858241"/>
            <a:ext cx="1857375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Воронцова\Downloads\IMG-20211124-WA0033.jpg"/>
          <p:cNvPicPr>
            <a:picLocks noChangeAspect="1" noChangeArrowheads="1"/>
          </p:cNvPicPr>
          <p:nvPr/>
        </p:nvPicPr>
        <p:blipFill>
          <a:blip r:embed="rId7"/>
          <a:srcRect t="16643" b="11189"/>
          <a:stretch>
            <a:fillRect/>
          </a:stretch>
        </p:blipFill>
        <p:spPr bwMode="auto">
          <a:xfrm>
            <a:off x="6954549" y="4724399"/>
            <a:ext cx="1857375" cy="1787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Воронцова\Downloads\IMG-20211129-WA004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67458" y="4599133"/>
            <a:ext cx="1538287" cy="2051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Воронцова\Downloads\IMG-20211129-WA0025.jpg"/>
          <p:cNvPicPr>
            <a:picLocks noChangeAspect="1" noChangeArrowheads="1"/>
          </p:cNvPicPr>
          <p:nvPr/>
        </p:nvPicPr>
        <p:blipFill>
          <a:blip r:embed="rId9"/>
          <a:srcRect t="9441" r="8974" b="12797"/>
          <a:stretch>
            <a:fillRect/>
          </a:stretch>
        </p:blipFill>
        <p:spPr bwMode="auto">
          <a:xfrm>
            <a:off x="4848658" y="4668982"/>
            <a:ext cx="1690687" cy="1925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29492" y="1585088"/>
            <a:ext cx="8465126" cy="237731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сюжетно- ролевой игре закладываются основы будущей общественной полезной деятельности. Этому способствуют игры в профессии. Доброжелательное  отношение к людям, взаимопомощь, правдивость, честность, уважение к старшим, любовь к труду, всё это может быть воспитании у ребенка в правильно организованной игре.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83" y="333436"/>
            <a:ext cx="849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Роль сюжетно – ролевых игр в нравственном воспитании</a:t>
            </a:r>
            <a:endParaRPr lang="ru-RU" sz="4400" dirty="0" smtClean="0">
              <a:latin typeface="Georgia" pitchFamily="18" charset="0"/>
            </a:endParaRPr>
          </a:p>
        </p:txBody>
      </p:sp>
      <p:pic>
        <p:nvPicPr>
          <p:cNvPr id="1026" name="Picture 2" descr="C:\Users\Воронцова\Downloads\IMG-20211125-WA0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3" y="3853295"/>
            <a:ext cx="2092469" cy="2789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Воронцова\Downloads\IMG-20211125-WA00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3603" y="3964132"/>
            <a:ext cx="2037051" cy="2716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Воронцова\Downloads\IMG-20211124-WA00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0186" y="4116532"/>
            <a:ext cx="1857375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15636" y="1585087"/>
            <a:ext cx="8382000" cy="197553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 smtClean="0">
                <a:latin typeface="Georgia" pitchFamily="18" charset="0"/>
              </a:rPr>
              <a:t>С помощью игрового персонажа, дети сами начинают понимать важность чуткого отношения к ближнему, совершать положительные поступки, имеющие огромное значение в нравственном развитии дошкольника.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783" y="333436"/>
            <a:ext cx="849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Роль сюжетно – ролевых игр в нравственном воспитании</a:t>
            </a:r>
            <a:endParaRPr lang="ru-RU" sz="4400" dirty="0" smtClean="0">
              <a:latin typeface="Georgia" pitchFamily="18" charset="0"/>
            </a:endParaRPr>
          </a:p>
        </p:txBody>
      </p:sp>
      <p:pic>
        <p:nvPicPr>
          <p:cNvPr id="6146" name="Picture 2" descr="C:\Users\Воронцова\Downloads\IMG-20211126-WA0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568" y="3700894"/>
            <a:ext cx="2106323" cy="2808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Воронцова\Downloads\IMG-20211126-WA00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2617" y="3706090"/>
            <a:ext cx="3833092" cy="2874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15636" y="1585087"/>
            <a:ext cx="8382000" cy="4954258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83" y="333436"/>
            <a:ext cx="849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Роль сюжетно – ролевых игр в нравственном воспитании</a:t>
            </a:r>
            <a:endParaRPr lang="ru-RU" sz="4400" dirty="0" smtClean="0">
              <a:latin typeface="Georgia" pitchFamily="18" charset="0"/>
            </a:endParaRPr>
          </a:p>
        </p:txBody>
      </p:sp>
      <p:pic>
        <p:nvPicPr>
          <p:cNvPr id="2050" name="Picture 2" descr="C:\Users\Воронцова\Downloads\IMG-20211124-WA0039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454" y="1831110"/>
            <a:ext cx="1940069" cy="2586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Воронцова\Downloads\IMG-20211124-WA00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5057" y="3451512"/>
            <a:ext cx="1884652" cy="2512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Воронцова\Downloads\IMG-20211124-WA00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6259" y="1788968"/>
            <a:ext cx="1857375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Воронцова\Downloads\IMG-20211124-WA00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4726" y="4467659"/>
            <a:ext cx="2604656" cy="195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:\Users\Воронцова\Downloads\IMG-20211124-WA003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8295" y="1788970"/>
            <a:ext cx="1857375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77091" y="1488106"/>
            <a:ext cx="8562109" cy="276524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дошкольников формируются нравственные представления о бережном отношении к окружающим их предметам, игрушкам как продуктам труда взрослых, о нормах поведения, о взаимоотношениях со сверстниками и взрослыми, о положительных и отрицательных качествах личности. В воспитании нравственных качеств личности ребенка особая роль принадлежит содержанию и правилам игры. </a:t>
            </a: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1783" y="333436"/>
            <a:ext cx="849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  <a:cs typeface="Times New Roman" pitchFamily="18" charset="0"/>
              </a:rPr>
              <a:t>Роль дидактических игр  в нравственном воспитании</a:t>
            </a:r>
            <a:endParaRPr lang="ru-RU" sz="4400" dirty="0" smtClean="0">
              <a:latin typeface="Georgia" pitchFamily="18" charset="0"/>
            </a:endParaRPr>
          </a:p>
        </p:txBody>
      </p:sp>
      <p:pic>
        <p:nvPicPr>
          <p:cNvPr id="3075" name="Picture 3" descr="C:\Users\Воронцова\Downloads\IMG-20211124-WA0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1748" y="4367645"/>
            <a:ext cx="1732684" cy="2310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Воронцова\Downloads\IMG-20211124-WA00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398386"/>
            <a:ext cx="3006435" cy="2254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Воронцова\Downloads\IMG-20211124-WA00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1" y="4412240"/>
            <a:ext cx="2928504" cy="2196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648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Группа_1</cp:lastModifiedBy>
  <cp:revision>48</cp:revision>
  <dcterms:created xsi:type="dcterms:W3CDTF">2012-12-25T14:02:25Z</dcterms:created>
  <dcterms:modified xsi:type="dcterms:W3CDTF">2021-12-09T02:45:36Z</dcterms:modified>
</cp:coreProperties>
</file>