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9D98-0E90-4B5E-AF5F-574CCE84F3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1372-FEB9-4EA2-93FA-A091603FD3A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9D98-0E90-4B5E-AF5F-574CCE84F3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1372-FEB9-4EA2-93FA-A091603FD3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9D98-0E90-4B5E-AF5F-574CCE84F3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1372-FEB9-4EA2-93FA-A091603FD3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9D98-0E90-4B5E-AF5F-574CCE84F3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1372-FEB9-4EA2-93FA-A091603FD3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9D98-0E90-4B5E-AF5F-574CCE84F3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1372-FEB9-4EA2-93FA-A091603FD3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9D98-0E90-4B5E-AF5F-574CCE84F3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1372-FEB9-4EA2-93FA-A091603FD3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9D98-0E90-4B5E-AF5F-574CCE84F3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1372-FEB9-4EA2-93FA-A091603FD3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9D98-0E90-4B5E-AF5F-574CCE84F3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1372-FEB9-4EA2-93FA-A091603FD3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9D98-0E90-4B5E-AF5F-574CCE84F3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1372-FEB9-4EA2-93FA-A091603FD3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9D98-0E90-4B5E-AF5F-574CCE84F3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1372-FEB9-4EA2-93FA-A091603FD3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9D98-0E90-4B5E-AF5F-574CCE84F3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1372-FEB9-4EA2-93FA-A091603FD3A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CB9D98-0E90-4B5E-AF5F-574CCE84F3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CA1372-FEB9-4EA2-93FA-A091603FD3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941168"/>
            <a:ext cx="5007775" cy="18002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Подготовил: воспитатель </a:t>
            </a:r>
          </a:p>
          <a:p>
            <a:r>
              <a:rPr lang="ru-RU" sz="2000" dirty="0" smtClean="0"/>
              <a:t>высшей квалификационной </a:t>
            </a:r>
          </a:p>
          <a:p>
            <a:r>
              <a:rPr lang="ru-RU" sz="2000" dirty="0" smtClean="0"/>
              <a:t>категории Биктимирова Т.И.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занятия по духовно-нравственному воспитанию дошкольников </a:t>
            </a:r>
            <a:endParaRPr lang="ru-RU" sz="4800" dirty="0">
              <a:effectLst>
                <a:reflection blurRad="6350" endPos="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8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126" y="11266"/>
            <a:ext cx="8568952" cy="6048672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оздать условия для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детьми  нравственных, эстетических корней, присущих русской культуре через традиции.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избой - жилищем крестьянской семьи, с тем, как выращивали хлеб на Руси, орудиями труда, которыми пользовались наши предки, способами получения муки.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детей народными пословицами, новыми словами (ухват, чугун, кочерга).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доступ к культуре своего народа, знакомя с особенностями повседневного быта, обычаями, традициями.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народному творчеству, воспитывать гостеприимство.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бережное отношение к хлебу, труду людей, благодаря которым появился хлеб на нашем столе.</a:t>
            </a:r>
          </a:p>
          <a:p>
            <a:pPr marL="4572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групповом помещении в  «Центре  краеведения» оборудован  мини - музей « Край родной - навек любимый».  В мини - музее подготовлена экспозиция « От зернышка до хлебушка»; « Русская изба»; « От козочки до платка»), собрана часть старинного быта - « Изба», домашняя утварь: ухват, кочерга, чугунок, самовар, деревянные ложки,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хлебопечь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народные костюмы, иллюстрации « Как выращивали хлеб на Руси», мука, подсолнечное масло, дрожжи, сахар, соль, вода.</a:t>
            </a:r>
          </a:p>
          <a:p>
            <a:pPr marL="4572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рассматривание иллюстраций, чтение русских народных сказок, разучивание пословиц о хлебе, загадок. Изготовление экспозиции « От зернышка до хлебушка».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163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" y="-27384"/>
            <a:ext cx="5940008" cy="33412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374613"/>
            <a:ext cx="6192688" cy="348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61768"/>
            <a:ext cx="5830400" cy="3279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65" y="3501008"/>
            <a:ext cx="1844775" cy="327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303" y="78525"/>
            <a:ext cx="1844137" cy="32784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78525"/>
            <a:ext cx="5828385" cy="327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3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76672"/>
            <a:ext cx="3361875" cy="59766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5536277" cy="31141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5" y="3645024"/>
            <a:ext cx="5544616" cy="311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8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768752" cy="1440160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8448939" cy="4752528"/>
          </a:xfrm>
        </p:spPr>
      </p:pic>
    </p:spTree>
    <p:extLst>
      <p:ext uri="{BB962C8B-B14F-4D97-AF65-F5344CB8AC3E}">
        <p14:creationId xmlns:p14="http://schemas.microsoft.com/office/powerpoint/2010/main" val="4526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</TotalTime>
  <Words>245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Конспект занятия по духовно-нравственному воспитанию дошкольников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занятия по нравственно-духовному воспитанию дошкольников </dc:title>
  <dc:creator>krist</dc:creator>
  <cp:lastModifiedBy>наташа</cp:lastModifiedBy>
  <cp:revision>5</cp:revision>
  <dcterms:created xsi:type="dcterms:W3CDTF">2024-02-04T14:10:38Z</dcterms:created>
  <dcterms:modified xsi:type="dcterms:W3CDTF">2024-02-05T07:28:02Z</dcterms:modified>
</cp:coreProperties>
</file>