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0" r:id="rId3"/>
    <p:sldId id="257" r:id="rId4"/>
    <p:sldId id="259" r:id="rId5"/>
    <p:sldId id="258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Дидактическая игра (</a:t>
            </a:r>
            <a:r>
              <a:rPr lang="ru-RU" dirty="0" err="1" smtClean="0"/>
              <a:t>лэпбокс</a:t>
            </a:r>
            <a:r>
              <a:rPr lang="ru-RU" dirty="0" smtClean="0"/>
              <a:t>)   «Юный финансист</a:t>
            </a:r>
            <a:r>
              <a:rPr lang="ru-RU" dirty="0" smtClean="0"/>
              <a:t>» (5-7 лет)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66" y="2695355"/>
            <a:ext cx="4499992" cy="3374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5" b="4849"/>
          <a:stretch/>
        </p:blipFill>
        <p:spPr>
          <a:xfrm>
            <a:off x="4541404" y="2636912"/>
            <a:ext cx="4207060" cy="39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формирование финансовой грамотности у детей дошкольного возраста и расширение представлений о бюджете, деньгах, товарах и услугах.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571184" cy="53832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Лэпбокс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-универсальное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пособие, направленное на экономическое воспитание детей. Формирование финансовой грамотности.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4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03849" y="1700808"/>
            <a:ext cx="3024335" cy="2376264"/>
          </a:xfrm>
        </p:spPr>
        <p:txBody>
          <a:bodyPr>
            <a:normAutofit fontScale="62500" lnSpcReduction="20000"/>
          </a:bodyPr>
          <a:lstStyle/>
          <a:p>
            <a:r>
              <a:rPr lang="ru-RU" sz="2400" dirty="0" smtClean="0"/>
              <a:t>« Доходы и расходы»;</a:t>
            </a:r>
          </a:p>
          <a:p>
            <a:r>
              <a:rPr lang="ru-RU" sz="2400" dirty="0" smtClean="0"/>
              <a:t>«Что продается, а что нет»;</a:t>
            </a:r>
          </a:p>
          <a:p>
            <a:r>
              <a:rPr lang="ru-RU" sz="2400" dirty="0" smtClean="0"/>
              <a:t>«Что, где купить»;</a:t>
            </a:r>
          </a:p>
          <a:p>
            <a:r>
              <a:rPr lang="ru-RU" sz="2400" dirty="0" smtClean="0"/>
              <a:t>«Копилка»;</a:t>
            </a:r>
          </a:p>
          <a:p>
            <a:r>
              <a:rPr lang="ru-RU" sz="2400" dirty="0" smtClean="0"/>
              <a:t>«Биржа труда»;</a:t>
            </a:r>
          </a:p>
          <a:p>
            <a:r>
              <a:rPr lang="ru-RU" sz="2400" dirty="0" smtClean="0"/>
              <a:t>«Супермаркет»;</a:t>
            </a:r>
          </a:p>
          <a:p>
            <a:r>
              <a:rPr lang="ru-RU" sz="2400" dirty="0" smtClean="0"/>
              <a:t>«Найди пару»;</a:t>
            </a:r>
          </a:p>
          <a:p>
            <a:r>
              <a:rPr lang="ru-RU" sz="2400" dirty="0" smtClean="0"/>
              <a:t>«Разменяй монету»;</a:t>
            </a:r>
          </a:p>
          <a:p>
            <a:r>
              <a:rPr lang="ru-RU" sz="2400" dirty="0" smtClean="0"/>
              <a:t>«Собери картинку»;</a:t>
            </a:r>
          </a:p>
          <a:p>
            <a:pPr marL="109728" indent="0">
              <a:buNone/>
            </a:pPr>
            <a:r>
              <a:rPr lang="ru-RU" sz="2400" dirty="0" smtClean="0"/>
              <a:t>   « Разгадай загадку»;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Лэпбокс</a:t>
            </a:r>
            <a:r>
              <a:rPr lang="ru-RU" dirty="0" smtClean="0"/>
              <a:t> состоит из дидактических игр: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"/>
          <a:stretch/>
        </p:blipFill>
        <p:spPr>
          <a:xfrm rot="5400000">
            <a:off x="-41061" y="2857485"/>
            <a:ext cx="3240360" cy="2655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2379" y="3050412"/>
            <a:ext cx="3230697" cy="2423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87727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«Найди пару»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80580" y="633893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954" t="17631" r="1" b="25790"/>
          <a:stretch/>
        </p:blipFill>
        <p:spPr>
          <a:xfrm>
            <a:off x="3278152" y="4261923"/>
            <a:ext cx="2517984" cy="1938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75856" y="620043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«Биржа труда»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44208" y="58772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«Собери картинку»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6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48782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Дидактическая игра « Доходы и </a:t>
            </a:r>
            <a:r>
              <a:rPr lang="ru-RU" smtClean="0"/>
              <a:t>расходы»</a:t>
            </a:r>
            <a:br>
              <a:rPr lang="ru-RU" smtClean="0"/>
            </a:br>
            <a:r>
              <a:rPr lang="ru-RU" sz="2800" smtClean="0"/>
              <a:t>Цель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8" y="2276872"/>
            <a:ext cx="2808312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2790310" cy="3720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0292" y="2716566"/>
            <a:ext cx="3711672" cy="2832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609503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«Разгадай загадку»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66855" y="6029791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«Что продается, а что нет?»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15988" y="609503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«Разменяй монету»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7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64296"/>
            <a:ext cx="1977684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0182" y="2906943"/>
            <a:ext cx="2736304" cy="2052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62" y="2924944"/>
            <a:ext cx="2165958" cy="2887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9778" y="522920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«Что, где можно купить?»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573325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«Доходы и расходы»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30044" y="220486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«Супермаркет»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8194" y="530294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«Копилка»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8042"/>
          <a:stretch/>
        </p:blipFill>
        <p:spPr>
          <a:xfrm>
            <a:off x="3168379" y="223491"/>
            <a:ext cx="2681945" cy="19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1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220</TotalTime>
  <Words>156</Words>
  <Application>Microsoft Office PowerPoint</Application>
  <PresentationFormat>Экран (4:3)</PresentationFormat>
  <Paragraphs>26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Candara</vt:lpstr>
      <vt:lpstr>Symbol</vt:lpstr>
      <vt:lpstr>Волна</vt:lpstr>
      <vt:lpstr>Дидактическая игра (лэпбокс)   «Юный финансист» (5-7 лет)</vt:lpstr>
      <vt:lpstr> Лэпбокс-универсальное пособие, направленное на экономическое воспитание детей. Формирование финансовой грамотности.</vt:lpstr>
      <vt:lpstr>Лэпбокс состоит из дидактических игр:</vt:lpstr>
      <vt:lpstr>Дидактическая игра « Доходы и расходы» Цель: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(лэпбокс)   «Юный финансист»</dc:title>
  <dc:creator>наташа</dc:creator>
  <cp:lastModifiedBy>Админ</cp:lastModifiedBy>
  <cp:revision>17</cp:revision>
  <dcterms:created xsi:type="dcterms:W3CDTF">2024-01-23T07:26:56Z</dcterms:created>
  <dcterms:modified xsi:type="dcterms:W3CDTF">2024-01-30T10:51:56Z</dcterms:modified>
</cp:coreProperties>
</file>