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70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172F0AB-4E78-4137-A047-CC1C355E91FC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E78640B-6336-4B5D-BAB1-10B3E6F40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326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F0AB-4E78-4137-A047-CC1C355E91FC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640B-6336-4B5D-BAB1-10B3E6F40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71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F0AB-4E78-4137-A047-CC1C355E91FC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640B-6336-4B5D-BAB1-10B3E6F40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29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F0AB-4E78-4137-A047-CC1C355E91FC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640B-6336-4B5D-BAB1-10B3E6F40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89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F0AB-4E78-4137-A047-CC1C355E91FC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640B-6336-4B5D-BAB1-10B3E6F40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00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F0AB-4E78-4137-A047-CC1C355E91FC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640B-6336-4B5D-BAB1-10B3E6F40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71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F0AB-4E78-4137-A047-CC1C355E91FC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640B-6336-4B5D-BAB1-10B3E6F40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33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F0AB-4E78-4137-A047-CC1C355E91FC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640B-6336-4B5D-BAB1-10B3E6F40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708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F0AB-4E78-4137-A047-CC1C355E91FC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640B-6336-4B5D-BAB1-10B3E6F40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39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F0AB-4E78-4137-A047-CC1C355E91FC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E78640B-6336-4B5D-BAB1-10B3E6F40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24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172F0AB-4E78-4137-A047-CC1C355E91FC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E78640B-6336-4B5D-BAB1-10B3E6F40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823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172F0AB-4E78-4137-A047-CC1C355E91FC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E78640B-6336-4B5D-BAB1-10B3E6F40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84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89631D-DAB2-4798-B7DA-A5ABE441F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B7D68-8504-4D28-BCF6-E5DB11B6D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850" y="943209"/>
            <a:ext cx="10782300" cy="3373514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«Детский сад № 38 «Солнышко» 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 вида г. Орска»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</a:t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у детей дошкольного возраста с</a:t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игровых технологий.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64F5E6-7366-460E-A77B-B1AC00F63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1406" y="5033427"/>
            <a:ext cx="9228201" cy="1645920"/>
          </a:xfrm>
        </p:spPr>
        <p:txBody>
          <a:bodyPr/>
          <a:lstStyle/>
          <a:p>
            <a:pPr algn="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</a:t>
            </a:r>
          </a:p>
          <a:p>
            <a:pPr algn="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Шинбергенова Гульдерайм Айткуловна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7277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4AE67C-E483-4D18-84A4-5634037D4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5D324-8B7E-45CB-B469-513066E13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250401"/>
            <a:ext cx="10772775" cy="165819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ЗАНЯТИЙ</a:t>
            </a:r>
          </a:p>
        </p:txBody>
      </p:sp>
      <p:pic>
        <p:nvPicPr>
          <p:cNvPr id="4" name="0-02-05-91702c18d2d015ff8ee2338acd47e9036d01e9c326d876aaef213d1eb6c8ee5b_1d434db7556e5a0f">
            <a:hlinkClick r:id="" action="ppaction://media"/>
            <a:extLst>
              <a:ext uri="{FF2B5EF4-FFF2-40B4-BE49-F238E27FC236}">
                <a16:creationId xmlns:a16="http://schemas.microsoft.com/office/drawing/2014/main" id="{DAE2C6FB-A4CC-4F31-B85B-B00ADD52805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237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3140" y="1445345"/>
            <a:ext cx="8125719" cy="4577951"/>
          </a:xfrm>
        </p:spPr>
      </p:pic>
    </p:spTree>
    <p:extLst>
      <p:ext uri="{BB962C8B-B14F-4D97-AF65-F5344CB8AC3E}">
        <p14:creationId xmlns:p14="http://schemas.microsoft.com/office/powerpoint/2010/main" val="24865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E86923-A470-4113-82C5-F39ED4B70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24163-FF6E-4303-A357-7B5E96B16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59" y="3287"/>
            <a:ext cx="10772775" cy="165819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КРУГИ «ЛУЛЛИЯ»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3351E54-F040-4AEC-BD79-1B9617E34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9503" y="2502577"/>
            <a:ext cx="2841374" cy="37861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269FE4-7D92-485D-BA24-344498BAF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357" y="1472179"/>
            <a:ext cx="3111776" cy="41568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50EA9E-E2FC-456F-AAA8-26DBD2054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175" y="2378459"/>
            <a:ext cx="3033137" cy="403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45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BC18D2-E5C7-4E03-B1D6-2FCFE7955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C5E8B-5F68-4119-82CD-7F22986F1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176583"/>
            <a:ext cx="10772775" cy="165819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ЗАНЯТИИ</a:t>
            </a:r>
          </a:p>
        </p:txBody>
      </p:sp>
      <p:pic>
        <p:nvPicPr>
          <p:cNvPr id="7" name="0-02-05-36069b20596fe56f24b3aa59933799314b9614636caf16b85b7e5810d5c556b8_9fa90b826c9df57d">
            <a:hlinkClick r:id="" action="ppaction://media"/>
            <a:extLst>
              <a:ext uri="{FF2B5EF4-FFF2-40B4-BE49-F238E27FC236}">
                <a16:creationId xmlns:a16="http://schemas.microsoft.com/office/drawing/2014/main" id="{9DC020C5-520A-43AA-9358-6552A92B697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599" end="1222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6972" y="1276524"/>
            <a:ext cx="7248088" cy="4771071"/>
          </a:xfrm>
        </p:spPr>
      </p:pic>
    </p:spTree>
    <p:extLst>
      <p:ext uri="{BB962C8B-B14F-4D97-AF65-F5344CB8AC3E}">
        <p14:creationId xmlns:p14="http://schemas.microsoft.com/office/powerpoint/2010/main" val="173242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B7F61-07DE-4B63-89F2-865738040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21735-97BF-4642-B986-EF34B32B5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3632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2B26A0-5FBA-4D02-A93F-3E59F9897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1" y="1635853"/>
            <a:ext cx="10753725" cy="376618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учебного процесса на занятиях ФЭМП конечно, не обойтись. Но в наших силах сделать его веселым и увлекательным.</a:t>
            </a:r>
          </a:p>
          <a:p>
            <a:pPr algn="ctr">
              <a:spcBef>
                <a:spcPts val="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Обучая маленьких детей с использованием игровых приемов, стремлюсь к тому, чтобы радость от игровой деятельности постепенно перешла в радость к учению. Учение должно быть радостным!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053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794BD-3F97-4519-8667-9252B31BE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EB39810-5096-4329-A19F-22A15D813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7"/>
            <a:ext cx="12192000" cy="685826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FB050A-F87A-43B2-86F7-6311A5E37A79}"/>
              </a:ext>
            </a:extLst>
          </p:cNvPr>
          <p:cNvSpPr/>
          <p:nvPr/>
        </p:nvSpPr>
        <p:spPr>
          <a:xfrm>
            <a:off x="1768979" y="589968"/>
            <a:ext cx="94003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 игры нет, и не может быть полноценного умственного развития. Игра — это огромное светлое окно, через которое в духовный мир ребенка вливается живительный поток представлений, понятий. Игра — это искра, зажигающая огонёк пытливости и любознательности»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В.А. Сухомлинский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A75805-76E4-46E0-B5F5-8A6648F62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905" y="2929130"/>
            <a:ext cx="5333999" cy="34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03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33B97C-EBA4-43D6-876E-3E96ECEB5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6FA77-16CC-43ED-8789-424068F6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4283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11001F-7664-4CD2-937D-1C8CD1D7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42532"/>
            <a:ext cx="10083567" cy="3766185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вид технологий используется во взаимодействии с детьми, с родителями, в методической работе. На сегодняшний день понятие «игровые   технологии» подразумевает большую и разнообразную группу методов при организации педагогического процесса в форме различных развивающих игр.  Игры, в том числе и математические, несут в себе информацию, которая очень близка и понятна дошкольнику. С помощью игр дети получают познавательный заряд, вызывающий у детей желание действовать, играть. Следует обратить внимание на то, что игровые технологии обеспечивают личностно-ориентированный подход к детям, это позволяет увеличить предлагаемый материал для ознакомления. </a:t>
            </a:r>
          </a:p>
        </p:txBody>
      </p:sp>
    </p:spTree>
    <p:extLst>
      <p:ext uri="{BB962C8B-B14F-4D97-AF65-F5344CB8AC3E}">
        <p14:creationId xmlns:p14="http://schemas.microsoft.com/office/powerpoint/2010/main" val="3734169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60FBF0-D942-4A4E-96AF-C69F1DC56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B0B05-6C02-42BA-B99B-5600ADD12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4D4284-9DC5-44D9-BECD-218527D16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работу по ФЭМП детей дошкольного возраста в соответствии с современными требованиями с использованием дидактических игр для развития памяти, внимания, воображения, логического мышления.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у детей дошкольного возраста математических представлений посредством применения игровых технологий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487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37A018-E8CF-47D6-9F4B-EADC2011B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91F0C-48E2-4C76-9F76-67ED117CD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8B49D9-1781-49A9-ACAC-9672929C6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4" y="1667731"/>
            <a:ext cx="10753725" cy="376618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Изучить теоретические основы игровых технологий для практического применения в образовательном процессе с дошкольниками.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Развивать у детей познавательные способности, любознательность, логическое мышление, самостоятельность, умение устанавливать закономерности, находить оптимальные решения.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3.Повысить мотивацию детей, интерес к занятиям математикой за счет разнообразия игр.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71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A066EE-18FD-4779-860C-E85DCF276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BDB81-4277-4D6F-9D16-68F2D24B2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ОПЫТА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4DD47C-4D48-44B5-8BE5-FA2B7363D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093" y="2309456"/>
            <a:ext cx="10531036" cy="3766185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Особую роль в математическом развитии ребенка я отвожу</a:t>
            </a:r>
          </a:p>
          <a:p>
            <a:pPr algn="ctr"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нестандартным дидактическим средствам, а именно: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фетра «Веселая математика»,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«Занимательная математика», Круги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дидактические игры, словесные и др.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046BC5-FEB5-4A39-A68D-F5E2466E9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24" y="4226656"/>
            <a:ext cx="3687733" cy="2258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470D99-BAC6-4D09-B37C-059CDA8B2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2" r="2172"/>
          <a:stretch/>
        </p:blipFill>
        <p:spPr>
          <a:xfrm>
            <a:off x="4260268" y="4192549"/>
            <a:ext cx="3282178" cy="23291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B671D3-A06E-42CD-9E62-11E2D68A4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499" y="4226656"/>
            <a:ext cx="3766683" cy="229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94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C955AD-EE6C-4618-B373-21138CE4F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FA50C-53E1-4ED6-B65E-12E3BB01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360837"/>
            <a:ext cx="10772775" cy="1222735"/>
          </a:xfrm>
        </p:spPr>
        <p:txBody>
          <a:bodyPr/>
          <a:lstStyle/>
          <a:p>
            <a:pPr algn="ctr"/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«Веселая математика»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6F6CBF-2FF2-451A-820E-3C3C56B82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90" b="17152"/>
          <a:stretch/>
        </p:blipFill>
        <p:spPr>
          <a:xfrm>
            <a:off x="1360727" y="1396837"/>
            <a:ext cx="3541433" cy="45359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ACC00C-3643-4C78-838B-E1D439170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0" r="13623" b="1182"/>
          <a:stretch/>
        </p:blipFill>
        <p:spPr>
          <a:xfrm rot="16200000">
            <a:off x="6381746" y="875922"/>
            <a:ext cx="3582099" cy="59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1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ECDE61-491F-4551-A76A-25444B232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A3FCB-8ACF-4010-9389-083788AAB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158122"/>
            <a:ext cx="10772775" cy="165819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ЗАНЯТИИ</a:t>
            </a:r>
          </a:p>
        </p:txBody>
      </p:sp>
      <p:pic>
        <p:nvPicPr>
          <p:cNvPr id="4" name="0-02-05-51681f08f03cdf81af5347495f543e71eb37e2fd2a92d406611cc29c0fc1f01d_795dac41462e8eff">
            <a:hlinkClick r:id="" action="ppaction://media"/>
            <a:extLst>
              <a:ext uri="{FF2B5EF4-FFF2-40B4-BE49-F238E27FC236}">
                <a16:creationId xmlns:a16="http://schemas.microsoft.com/office/drawing/2014/main" id="{3FD07D43-0205-4EA8-8A64-6852339C8FC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358" end="319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2202" y="1249961"/>
            <a:ext cx="8127358" cy="4578874"/>
          </a:xfrm>
        </p:spPr>
      </p:pic>
    </p:spTree>
    <p:extLst>
      <p:ext uri="{BB962C8B-B14F-4D97-AF65-F5344CB8AC3E}">
        <p14:creationId xmlns:p14="http://schemas.microsoft.com/office/powerpoint/2010/main" val="204256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C9F5D6-D224-4AE0-98BF-BC442D5EA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920138-088B-429A-BA89-290421929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69" y="348143"/>
            <a:ext cx="10772775" cy="1415319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«Занимательная математика»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BE7662-A9CB-4E41-885E-6054CC52C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11" r="27850"/>
          <a:stretch/>
        </p:blipFill>
        <p:spPr>
          <a:xfrm rot="5400000">
            <a:off x="4852436" y="2157315"/>
            <a:ext cx="2053139" cy="45965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2A8950-52BB-426D-B474-99BB1017A4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71" b="45243"/>
          <a:stretch/>
        </p:blipFill>
        <p:spPr>
          <a:xfrm>
            <a:off x="752980" y="2844274"/>
            <a:ext cx="2760327" cy="34951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C2ACD0-AC30-423D-A34D-DD61AAB20B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11" b="38252"/>
          <a:stretch/>
        </p:blipFill>
        <p:spPr>
          <a:xfrm>
            <a:off x="8244705" y="2844274"/>
            <a:ext cx="3167539" cy="364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59593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231</TotalTime>
  <Words>375</Words>
  <Application>Microsoft Office PowerPoint</Application>
  <PresentationFormat>Широкоэкранный</PresentationFormat>
  <Paragraphs>26</Paragraphs>
  <Slides>13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 Light</vt:lpstr>
      <vt:lpstr>Times New Roman</vt:lpstr>
      <vt:lpstr>Метрополия</vt:lpstr>
      <vt:lpstr>Муниципальное дошкольное образовательное автономное учреждение «Детский сад № 38 «Солнышко»  комбинированного  вида г. Орска»  Формирование элементарных математических представлений у детей дошкольного возраста с использованием игровых технологий. </vt:lpstr>
      <vt:lpstr>Презентация PowerPoint</vt:lpstr>
      <vt:lpstr>Актуальность</vt:lpstr>
      <vt:lpstr>ЦЕЛЬ</vt:lpstr>
      <vt:lpstr>Задачи:</vt:lpstr>
      <vt:lpstr>ТЕХНОЛОГИЯ ОПЫТА</vt:lpstr>
      <vt:lpstr>лэпбук «Веселая математика»</vt:lpstr>
      <vt:lpstr>ФРАГМЕНТ ЗАНЯТИИ</vt:lpstr>
      <vt:lpstr>лэпбук  «Занимательная математика»</vt:lpstr>
      <vt:lpstr>ФРАГМЕНТ ЗАНЯТИЙ</vt:lpstr>
      <vt:lpstr>КРУГИ «ЛУЛЛИЯ»</vt:lpstr>
      <vt:lpstr>ФРАГМЕНТ ЗАНЯТИИ</vt:lpstr>
      <vt:lpstr>ВЫВОД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«Детский сад № 38 «Солнышко» комбинированного  вида г. Орска»  Формирование элементарных математических представлений у детей дошкольного возраста с использованием игровых технологий.</dc:title>
  <dc:creator>Шинбергенова Гульдерайм Айткуловна</dc:creator>
  <cp:lastModifiedBy>Шинбергенова Гульдерайм Айткуловна</cp:lastModifiedBy>
  <cp:revision>23</cp:revision>
  <dcterms:created xsi:type="dcterms:W3CDTF">2024-01-23T16:16:08Z</dcterms:created>
  <dcterms:modified xsi:type="dcterms:W3CDTF">2024-01-26T15:03:21Z</dcterms:modified>
</cp:coreProperties>
</file>