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57" r:id="rId3"/>
    <p:sldId id="258" r:id="rId4"/>
    <p:sldId id="266" r:id="rId5"/>
    <p:sldId id="267" r:id="rId6"/>
    <p:sldId id="268" r:id="rId7"/>
    <p:sldId id="292" r:id="rId8"/>
    <p:sldId id="288" r:id="rId9"/>
    <p:sldId id="296" r:id="rId10"/>
    <p:sldId id="280" r:id="rId11"/>
    <p:sldId id="290" r:id="rId12"/>
    <p:sldId id="281" r:id="rId13"/>
    <p:sldId id="276" r:id="rId14"/>
    <p:sldId id="295" r:id="rId15"/>
    <p:sldId id="278" r:id="rId16"/>
    <p:sldId id="284" r:id="rId17"/>
    <p:sldId id="283" r:id="rId18"/>
    <p:sldId id="289" r:id="rId19"/>
    <p:sldId id="282" r:id="rId20"/>
    <p:sldId id="285" r:id="rId21"/>
    <p:sldId id="287" r:id="rId22"/>
    <p:sldId id="277" r:id="rId23"/>
    <p:sldId id="291" r:id="rId24"/>
    <p:sldId id="294" r:id="rId25"/>
    <p:sldId id="279" r:id="rId26"/>
    <p:sldId id="286" r:id="rId27"/>
    <p:sldId id="293" r:id="rId28"/>
    <p:sldId id="275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60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158BD2-D41D-4B0C-855C-2AA0E979C769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6BDE39-0F91-4CC5-A36C-269B79473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569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BDE39-0F91-4CC5-A36C-269B79473D6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571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0E322-5D4C-4B53-B262-51AB9B10F763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56351BC-57A6-444C-A0FD-839335FCCB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78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0E322-5D4C-4B53-B262-51AB9B10F763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56351BC-57A6-444C-A0FD-839335FCCB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900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0E322-5D4C-4B53-B262-51AB9B10F763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56351BC-57A6-444C-A0FD-839335FCCB0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07005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0E322-5D4C-4B53-B262-51AB9B10F763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56351BC-57A6-444C-A0FD-839335FCCB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727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0E322-5D4C-4B53-B262-51AB9B10F763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56351BC-57A6-444C-A0FD-839335FCCB0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566412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0E322-5D4C-4B53-B262-51AB9B10F763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56351BC-57A6-444C-A0FD-839335FCCB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751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0E322-5D4C-4B53-B262-51AB9B10F763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351BC-57A6-444C-A0FD-839335FCCB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8665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0E322-5D4C-4B53-B262-51AB9B10F763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351BC-57A6-444C-A0FD-839335FCCB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453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0E322-5D4C-4B53-B262-51AB9B10F763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351BC-57A6-444C-A0FD-839335FCCB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287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0E322-5D4C-4B53-B262-51AB9B10F763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56351BC-57A6-444C-A0FD-839335FCCB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552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0E322-5D4C-4B53-B262-51AB9B10F763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56351BC-57A6-444C-A0FD-839335FCCB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812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0E322-5D4C-4B53-B262-51AB9B10F763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56351BC-57A6-444C-A0FD-839335FCCB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654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0E322-5D4C-4B53-B262-51AB9B10F763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351BC-57A6-444C-A0FD-839335FCCB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54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0E322-5D4C-4B53-B262-51AB9B10F763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351BC-57A6-444C-A0FD-839335FCCB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976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0E322-5D4C-4B53-B262-51AB9B10F763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351BC-57A6-444C-A0FD-839335FCCB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824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0E322-5D4C-4B53-B262-51AB9B10F763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56351BC-57A6-444C-A0FD-839335FCCB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236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0E322-5D4C-4B53-B262-51AB9B10F763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56351BC-57A6-444C-A0FD-839335FCCB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897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5189" y="1459910"/>
            <a:ext cx="9803941" cy="1921079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Проект: </a:t>
            </a:r>
            <a:br>
              <a:rPr lang="ru-RU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«Путешествие по сказкам»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84083" y="3492709"/>
            <a:ext cx="8915400" cy="301812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  <a:p>
            <a:pPr>
              <a:buNone/>
            </a:pPr>
            <a:endParaRPr lang="ru-RU" dirty="0"/>
          </a:p>
          <a:p>
            <a:pPr marL="0" indent="0" algn="r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</a:t>
            </a:r>
          </a:p>
          <a:p>
            <a:pPr marL="0" indent="0" algn="r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Муравьева В .В</a:t>
            </a:r>
            <a:r>
              <a:rPr lang="ru-RU" dirty="0">
                <a:solidFill>
                  <a:schemeClr val="tx1"/>
                </a:solidFill>
              </a:rPr>
              <a:t>.  </a:t>
            </a:r>
          </a:p>
          <a:p>
            <a:pPr marL="0" indent="0" algn="r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 </a:t>
            </a:r>
            <a:endParaRPr lang="ru-RU" dirty="0">
              <a:solidFill>
                <a:schemeClr val="tx1"/>
              </a:solidFill>
            </a:endParaRPr>
          </a:p>
          <a:p>
            <a:pPr marL="0" indent="0" algn="r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Арсентьева Л.В . </a:t>
            </a:r>
          </a:p>
          <a:p>
            <a:pPr marL="0" indent="0" algn="r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Степанова Л.А.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743636" y="536424"/>
            <a:ext cx="7607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1000"/>
              </a:spcBef>
              <a:buClr>
                <a:srgbClr val="A53010"/>
              </a:buClr>
            </a:pP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МДОАУ «Детский сад №38 «Солнышко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</a:rPr>
              <a:t>» 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комбинированного вида г.Орска»</a:t>
            </a:r>
          </a:p>
        </p:txBody>
      </p:sp>
      <p:pic>
        <p:nvPicPr>
          <p:cNvPr id="5" name="Picture 4" descr="http://afisha.mosreg.ru/sites/default/files/events_photo/1310934275_teremok-a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7347" y="3449157"/>
            <a:ext cx="4427712" cy="31298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8293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5AC0FF-F9ED-4E00-8F54-5944CD2FA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8131" y="74646"/>
            <a:ext cx="9666481" cy="1436914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75A824-D9C7-4217-A747-18F9C3C00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6367" y="1399592"/>
            <a:ext cx="10478245" cy="517849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Накопление представлений по теме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знакомство с русскими сказками и их героями.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поисковых заданий по проекту с привлечением родителей: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привлечение к активному участию в развлечениях,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настольный театр к сказке своими руками.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Раскрыть значимость фольклора в развитии речи детей для педагогов.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детьми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педагогов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Стенгазета «Читаем с семьей»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8644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8169" y="167054"/>
            <a:ext cx="10326443" cy="650631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Стенгазета «Читаем с семьей» и в детском саду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763" y="769328"/>
            <a:ext cx="6652844" cy="49896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5426" y="1811215"/>
            <a:ext cx="3305908" cy="24794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99465" y="4144595"/>
            <a:ext cx="2879969" cy="215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691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8013E-3FD4-4424-85A7-0F60A949D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245" y="195943"/>
            <a:ext cx="10058367" cy="750835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1CC878-6033-4D55-8A9C-607CDBFA2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053" y="1371599"/>
            <a:ext cx="10543559" cy="537443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сказок «Три поросенка», «Гуси лебеди», «Сестрица Аленушка и братец Иванушка», «Колобок», «Репка», «Зимовье зверей», «Теремок»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иллюстраций к сказкам.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 настольного, театра «Репка», «Теремок»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с художественной литературой: «Репка».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Дидактические, пальчиковые игры, хороводные.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Буклет «Что читать детям среднего дошкольного возраста. Роль чтения в семье».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выставки книжки- малышки: «Сказки на новый лад», «Моя любимая сказка».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Театрализованная деятельность: «Под грибом», «Теремок»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2156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838" y="1131933"/>
            <a:ext cx="6505308" cy="4878982"/>
          </a:xfrm>
        </p:spPr>
      </p:pic>
      <p:sp>
        <p:nvSpPr>
          <p:cNvPr id="10" name="Прямоугольник 9"/>
          <p:cNvSpPr/>
          <p:nvPr/>
        </p:nvSpPr>
        <p:spPr>
          <a:xfrm>
            <a:off x="2927838" y="202223"/>
            <a:ext cx="62161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2800" b="1" dirty="0">
                <a:solidFill>
                  <a:srgbClr val="7030A0"/>
                </a:solidFill>
                <a:latin typeface="Times New Roman"/>
              </a:rPr>
              <a:t>Аппликация «Под грибом»</a:t>
            </a:r>
            <a:endParaRPr lang="ru-RU" altLang="ru-RU" sz="3200" dirty="0">
              <a:solidFill>
                <a:srgbClr val="7030A0"/>
              </a:solidFill>
              <a:latin typeface="Times New Roman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075" y="833111"/>
            <a:ext cx="2390041" cy="31867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15" y="3732822"/>
            <a:ext cx="2179027" cy="290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22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4309" y="87923"/>
            <a:ext cx="9570304" cy="58908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Театрализация сказки «Теремок»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803" y="832338"/>
            <a:ext cx="3778250" cy="37782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31" y="1257299"/>
            <a:ext cx="3223847" cy="24178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82038" y="1318601"/>
            <a:ext cx="3225800" cy="2419350"/>
          </a:xfrm>
          <a:prstGeom prst="rect">
            <a:avLst/>
          </a:prstGeom>
        </p:spPr>
      </p:pic>
      <p:pic>
        <p:nvPicPr>
          <p:cNvPr id="7" name="20231114_09104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6622" y="3819579"/>
            <a:ext cx="1543294" cy="27436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577" y="4459927"/>
            <a:ext cx="3073035" cy="230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4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5515" y="123092"/>
            <a:ext cx="9003323" cy="55391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Театрализация сказки «Теремок»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5AA0662-29CB-4A4E-8587-E0119DACD6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909" y="3992124"/>
            <a:ext cx="2668337" cy="274278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5A8790-A094-4085-B0F8-D06A879FC7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346" y="1097554"/>
            <a:ext cx="3828407" cy="508864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05BF78D-356E-4D40-8303-18C312CE7E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30" y="4330868"/>
            <a:ext cx="3108588" cy="233872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090C35E-F939-4E0D-9410-F74E74A3C9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730" y="1097554"/>
            <a:ext cx="3198598" cy="240644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3A15BDB-3348-4ADC-97A0-9354C1EDDE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607" y="1081066"/>
            <a:ext cx="2183294" cy="291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9797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415ECB-E50D-4462-9901-1E513DCC1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1559" y="102637"/>
            <a:ext cx="9993053" cy="84414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ТЕТРАЛИЗОВАННАЯ ДЕЯТЕЛЬНОСТЬ СКАЗКА " КОЛОБОК "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31191F8-91E0-4AB0-9695-3E2D9D485E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716" y="1064336"/>
            <a:ext cx="5037666" cy="377825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7151AF-E889-4BA8-A6DA-FBD44568E8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08" y="1023257"/>
            <a:ext cx="4198602" cy="314895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1034E26-F098-483C-9BC6-4C0D69A194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07" y="4338735"/>
            <a:ext cx="3110203" cy="233265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83BDDA0-479A-4462-98B7-9D0C28639C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845" y="4548672"/>
            <a:ext cx="2830286" cy="212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788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8504E-21FA-43D1-9B31-489E636BE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955" y="158620"/>
            <a:ext cx="10207657" cy="788158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 и презентация сказки "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Груффало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B585CC8-7B33-4A08-BA6C-C61FCDB465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740" y="2817846"/>
            <a:ext cx="2806290" cy="381621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6F2AD7D-5FD8-4C60-9A13-0E05B7285E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02" y="946778"/>
            <a:ext cx="5566616" cy="417496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AB771A-C21D-44F4-ABB6-E84A767108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553" y="699799"/>
            <a:ext cx="3380012" cy="450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276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82C403-32A5-4773-AF9A-380C0DF4F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425" y="0"/>
            <a:ext cx="10674188" cy="6064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D5D48F3-866F-4BF4-AA8B-2E8A28E7D7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127518"/>
            <a:ext cx="2833687" cy="377825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771E0E-75BB-429D-97F3-419C1C520B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3079750"/>
            <a:ext cx="2833688" cy="37782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6FBF9E6-C581-4790-91A0-BB71E26B06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01" y="3803132"/>
            <a:ext cx="1581539" cy="210871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C24C85-13F0-4662-A498-B0D66E5D62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37" y="401560"/>
            <a:ext cx="3537745" cy="265330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BCA1283-D207-42A4-9A22-0FAB33BB81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39" y="4374502"/>
            <a:ext cx="3141306" cy="23559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1D820A9-FDC0-45B9-9885-403867A40B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281" y="681781"/>
            <a:ext cx="2833688" cy="377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4468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972615-6430-4CD5-B763-0979E4248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883" y="298580"/>
            <a:ext cx="9955730" cy="783771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Итоговый этап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D141DC-671A-44E5-A43C-2F8BCC232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061" y="1502229"/>
            <a:ext cx="10571551" cy="483325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результатов по проделанной работе над проектом «Путешествие по сказкам» для детей среднего дошкольного возраста.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Пополнение книжного уголка сказками для детей (по возрасту).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Пополнение театрализованного уголка.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 Дидактических игр по развитию речи дошкольников;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 Подвижных игр;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 Хороводных игр;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 Пальчиковых игр и упражнений.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Итоговое мероприятие совместно с родителями, театрализованное представление «Гуси – лебеди».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8424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indent="450215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 проекта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53849" y="1310054"/>
            <a:ext cx="9750763" cy="5255638"/>
          </a:xfrm>
        </p:spPr>
        <p:txBody>
          <a:bodyPr>
            <a:normAutofit/>
          </a:bodyPr>
          <a:lstStyle/>
          <a:p>
            <a:pPr indent="450215" algn="just">
              <a:lnSpc>
                <a:spcPct val="115000"/>
              </a:lnSpc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 сожалению, на сегодняшний день, наши дети воспитываются не на сказках, а на современных мультфильмах. Большинство родителей не находят времени сесть с ребенком и почитать книгу. Детские психологи считают это большим упущением взрослых в воспитании своих детей. Анкетирование родителей и опрос детей нашей группы показали, что дома чтению детских книг уделяется очень мало времени. На самом деле сказка представляет собой одно из самых древних средств нравственного, эстетического воспитания, а также формируют поведенческие стереотипы будущих членов взрослого общества. Поэтому мы решили уделить немного больше времени именно русским народным сказкам в развитии и воспитании наших детей.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lnSpc>
                <a:spcPct val="115000"/>
              </a:lnSpc>
              <a:buNone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Проблема:</a:t>
            </a:r>
            <a:endParaRPr lang="ru-RU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450215" algn="just">
              <a:lnSpc>
                <a:spcPct val="115000"/>
              </a:lnSpc>
              <a:buClr>
                <a:srgbClr val="A53010"/>
              </a:buClr>
              <a:tabLst>
                <a:tab pos="630555" algn="l"/>
              </a:tabLs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незнание и неумение детей использования театрализованной деятельности в игре (при виде нового театра у ребенка возник: «вопрос как играть?»</a:t>
            </a:r>
            <a:endParaRPr lang="ru-RU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5539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E0C273-5C6D-4F68-B373-58A064234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721" y="195943"/>
            <a:ext cx="10552891" cy="50385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Подвижные игры " У медведя во бору ," " Лиса в курятнике "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30A155-48F9-4EC4-9B3F-1DD7CE3A01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465" y="816753"/>
            <a:ext cx="2833687" cy="377825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0F21E5-1871-42B5-B7CE-C9DAA80D05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208" y="3750906"/>
            <a:ext cx="4142792" cy="31070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CCDB729-900E-4451-9706-C20ACDC20B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911" y="2593911"/>
            <a:ext cx="3114092" cy="415212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05F8DE9-B1C7-43C6-B4DF-6A67857469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58" y="1003689"/>
            <a:ext cx="2833688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579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E0C273-5C6D-4F68-B373-58A064234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721" y="195943"/>
            <a:ext cx="10552891" cy="50385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Подвижные игры " У медведя во бору ," " Лиса в курятнике "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529ABA8-F072-4707-8A16-0D4A863393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647" y="827950"/>
            <a:ext cx="4112067" cy="308405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E71B7C-DBB6-4178-B952-C5DBDA3DD6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65" y="699796"/>
            <a:ext cx="4489893" cy="33674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D9F70C0-4249-4F36-8967-C1713C9B60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825" y="3802224"/>
            <a:ext cx="3925078" cy="294380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61EE683-A6B7-499F-BD4C-E9227B7FF1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469" y="3946849"/>
            <a:ext cx="3732245" cy="279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316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7547" y="167054"/>
            <a:ext cx="8853853" cy="1238011"/>
          </a:xfrm>
        </p:spPr>
        <p:txBody>
          <a:bodyPr>
            <a:normAutofit fontScale="90000"/>
          </a:bodyPr>
          <a:lstStyle/>
          <a:p>
            <a:pPr indent="449580" algn="ctr" fontAlgn="base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 культурном богатстве русского народа: «Хлеб всему голова».</a:t>
            </a:r>
            <a:r>
              <a:rPr lang="ru-RU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164" y="1553308"/>
            <a:ext cx="5037666" cy="37782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94" y="3631223"/>
            <a:ext cx="2244647" cy="29976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877" y="1279248"/>
            <a:ext cx="1899140" cy="25321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" y="665731"/>
            <a:ext cx="3616569" cy="27124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239" y="4195152"/>
            <a:ext cx="3030415" cy="227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326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6963" y="114300"/>
            <a:ext cx="10317650" cy="60666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Книжки - малышки по любимым сказкам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387" y="2072054"/>
            <a:ext cx="5037666" cy="37782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76" y="1312006"/>
            <a:ext cx="2926373" cy="39018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622" y="4114799"/>
            <a:ext cx="2930769" cy="219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31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5901" y="61546"/>
            <a:ext cx="10018712" cy="58908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 «Лисенок»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557" y="744415"/>
            <a:ext cx="3778250" cy="37782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04116" y="4580700"/>
            <a:ext cx="2895722" cy="21717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56539" y="4003187"/>
            <a:ext cx="2991339" cy="22435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80340" y="563927"/>
            <a:ext cx="3143739" cy="23578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9921" y="4093898"/>
            <a:ext cx="3068356" cy="23012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7595" y="797902"/>
            <a:ext cx="3006969" cy="225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6483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4449EB-BCF5-4A75-9A69-77EA20255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981" y="195944"/>
            <a:ext cx="10291632" cy="106861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книжек -малышек. " Сказки на новый лад "</a:t>
            </a:r>
            <a:r>
              <a:rPr lang="ru-RU" b="1" i="0" dirty="0">
                <a:solidFill>
                  <a:srgbClr val="E7E8EA"/>
                </a:solidFill>
                <a:effectLst/>
                <a:latin typeface="var(--vkui--octavius_font_family_mail_sans, var(--vkui--font_family_accent, MailSans, Helvetica, Arial, sans-serif))"/>
              </a:rPr>
              <a:t/>
            </a:r>
            <a:br>
              <a:rPr lang="ru-RU" b="1" i="0" dirty="0">
                <a:solidFill>
                  <a:srgbClr val="E7E8EA"/>
                </a:solidFill>
                <a:effectLst/>
                <a:latin typeface="var(--vkui--octavius_font_family_mail_sans, var(--vkui--font_family_accent, MailSans, Helvetica, Arial, sans-serif))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80FD52B-AC54-4CBC-81EB-D0FD3D1516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771" y="806259"/>
            <a:ext cx="2374540" cy="316605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86C4D3-3218-457D-884B-2F57CF1C39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100" y="3561311"/>
            <a:ext cx="2181224" cy="29082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351835A-047F-478C-A25F-234587CC38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746" y="1161918"/>
            <a:ext cx="3263189" cy="435091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61A0E2C-A8EB-40D1-AE70-5FB153049C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83" y="1017036"/>
            <a:ext cx="2407298" cy="320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7169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79A86B-6E5C-44D5-9380-E08E26C5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87" y="83976"/>
            <a:ext cx="10198326" cy="86280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нетрадиционной техникой " Гуси лебеди "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6FD4A43-2BF5-4A28-B920-DBBA1AA540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676" y="690230"/>
            <a:ext cx="2761861" cy="207139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190F996-882F-4DE8-9C26-B8B1424425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87" y="690230"/>
            <a:ext cx="3651693" cy="273877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8C3FFC7-2D3A-405C-A01B-5C74A963EA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278" y="2887824"/>
            <a:ext cx="2761861" cy="368248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C2857B5-BC5C-4D3C-BF50-F06BFBE213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222" y="690230"/>
            <a:ext cx="2736591" cy="364878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7CD5F91-5459-49BC-83BD-E77E4ACA96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8" y="3736909"/>
            <a:ext cx="3439886" cy="257991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6217566-6735-4492-8720-1007BE2D0D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109" y="3544594"/>
            <a:ext cx="2373086" cy="316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7948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6769" y="87923"/>
            <a:ext cx="10097843" cy="1257299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Итоговое мероприятие совместно с родителями показ сказки «Гуси – лебеди»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1345222"/>
            <a:ext cx="4712678" cy="265088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46" y="4313175"/>
            <a:ext cx="3883269" cy="21843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46" y="1345222"/>
            <a:ext cx="3508131" cy="19733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132" y="4313175"/>
            <a:ext cx="4059115" cy="22832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192" y="4379117"/>
            <a:ext cx="3648808" cy="20524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069" y="1628775"/>
            <a:ext cx="3021623" cy="226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861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.liveinternet.ru/images/attach/c/1/49/551/49551612_1254811878_02labl8m41220465485.jpg"/>
          <p:cNvPicPr>
            <a:picLocks noChangeAspect="1" noChangeArrowheads="1"/>
          </p:cNvPicPr>
          <p:nvPr/>
        </p:nvPicPr>
        <p:blipFill>
          <a:blip r:embed="rId2" cstate="print"/>
          <a:srcRect b="5185"/>
          <a:stretch>
            <a:fillRect/>
          </a:stretch>
        </p:blipFill>
        <p:spPr bwMode="auto">
          <a:xfrm>
            <a:off x="645463" y="3554931"/>
            <a:ext cx="4141142" cy="2678894"/>
          </a:xfrm>
          <a:prstGeom prst="rect">
            <a:avLst/>
          </a:prstGeom>
          <a:noFill/>
        </p:spPr>
      </p:pic>
      <p:pic>
        <p:nvPicPr>
          <p:cNvPr id="1028" name="Picture 4" descr="http://afisha.mosreg.ru/sites/default/files/events_photo/1310934275_teremok-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05397" y="3554930"/>
            <a:ext cx="3688701" cy="2607451"/>
          </a:xfrm>
          <a:prstGeom prst="rect">
            <a:avLst/>
          </a:prstGeom>
          <a:noFill/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1018225-AD81-4475-8102-AB1F1314B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09"/>
            <a:ext cx="6000570" cy="2464323"/>
          </a:xfrm>
        </p:spPr>
        <p:txBody>
          <a:bodyPr>
            <a:normAutofit/>
          </a:bodyPr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3949" y="0"/>
            <a:ext cx="9900664" cy="1280890"/>
          </a:xfrm>
        </p:spPr>
        <p:txBody>
          <a:bodyPr>
            <a:noAutofit/>
          </a:bodyPr>
          <a:lstStyle/>
          <a:p>
            <a:pPr marL="342900" lvl="0" indent="450215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проекта:</a:t>
            </a:r>
            <a:r>
              <a:rPr lang="ru-RU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условий для развития интереса у детей среднего возраста к сказкам, вовлечение детей в активную речевую и творческую работу.</a:t>
            </a:r>
            <a:r>
              <a:rPr lang="ru-RU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ea typeface="+mn-ea"/>
                <a:cs typeface="+mn-cs"/>
              </a:rPr>
              <a:t/>
            </a:r>
            <a:br>
              <a:rPr lang="ru-RU" sz="1800" dirty="0">
                <a:solidFill>
                  <a:schemeClr val="tx1"/>
                </a:solidFill>
                <a:ea typeface="+mn-ea"/>
                <a:cs typeface="+mn-cs"/>
              </a:rPr>
            </a:b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4144" y="1519004"/>
            <a:ext cx="10643016" cy="5114144"/>
          </a:xfrm>
        </p:spPr>
        <p:txBody>
          <a:bodyPr>
            <a:noAutofit/>
          </a:bodyPr>
          <a:lstStyle/>
          <a:p>
            <a:pPr indent="450215" algn="just">
              <a:lnSpc>
                <a:spcPct val="115000"/>
              </a:lnSpc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buNone/>
            </a:pPr>
            <a:r>
              <a:rPr lang="ru-RU" sz="2000" b="1" u="sng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детей:</a:t>
            </a:r>
          </a:p>
          <a:p>
            <a:pPr lvl="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Воспитывать на основе содержания русских народных сказок уважение к традициям народной культуры.</a:t>
            </a:r>
          </a:p>
          <a:p>
            <a:pPr lvl="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Формировать и закреплять знания детей о культурном богатстве русского народа.</a:t>
            </a:r>
          </a:p>
          <a:p>
            <a:pPr lvl="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Расширять представление детей о русских народных сказках и сказках народов мира.</a:t>
            </a:r>
          </a:p>
          <a:p>
            <a:pPr lvl="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Расширять кругозор и обогащать словарный запас детей терминами родственных отношений, развивать связную речь.</a:t>
            </a:r>
          </a:p>
          <a:p>
            <a:pPr lvl="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Укреплять дружеские отношения в семье и группе.</a:t>
            </a:r>
          </a:p>
          <a:p>
            <a:pPr lvl="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Прививать любовь и интерес к русским народным сказкам.</a:t>
            </a:r>
          </a:p>
        </p:txBody>
      </p:sp>
    </p:spTree>
    <p:extLst>
      <p:ext uri="{BB962C8B-B14F-4D97-AF65-F5344CB8AC3E}">
        <p14:creationId xmlns:p14="http://schemas.microsoft.com/office/powerpoint/2010/main" val="1933496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8981" y="116751"/>
            <a:ext cx="8911687" cy="1280890"/>
          </a:xfrm>
        </p:spPr>
        <p:txBody>
          <a:bodyPr>
            <a:normAutofit/>
          </a:bodyPr>
          <a:lstStyle/>
          <a:p>
            <a:r>
              <a:rPr lang="ru-RU" sz="2800" b="1" dirty="0"/>
              <a:t>Задачи: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79096" y="914400"/>
            <a:ext cx="10553074" cy="4232323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ru-RU" sz="2000" b="1" u="sng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Для родителей: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Создание в семье благоприятных условий для развития ребенка, с учетом опыта детей, приобретенного в детском саду;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Развитие совместного творчества родителей и детей;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Привлечение родителей к совместному участию в мероприятиях детского сада</a:t>
            </a:r>
          </a:p>
          <a:p>
            <a:pPr marL="0" lvl="0" indent="0">
              <a:buNone/>
            </a:pPr>
            <a:r>
              <a:rPr lang="ru-RU" sz="2000" b="1" u="sng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Для педагогов: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Развитие творческого потенциала ребенка;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Показать родителям знания и умения детей, приобретенные в ходе реализации проекта.</a:t>
            </a:r>
          </a:p>
          <a:p>
            <a:pPr>
              <a:buFont typeface="Wingdings" panose="05000000000000000000" pitchFamily="2" charset="2"/>
              <a:buChar char="v"/>
            </a:pPr>
            <a:endParaRPr lang="ru-RU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1046" y="4067900"/>
            <a:ext cx="3992082" cy="288975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42414" y="181717"/>
            <a:ext cx="9922475" cy="592111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9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9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Ожидаемые результаты: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концу проекта дети будут иметь представление о богатстве русской народной культуры, национальных особенностях характера и быта русского человека.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Повышение заинтересованности и активности родителей в сотрудничестве с воспитателем.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 работы: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беседы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 сказок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продуктивная деятельность детей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выставки творческих работ детей.</a:t>
            </a:r>
          </a:p>
          <a:p>
            <a:pPr>
              <a:buNone/>
            </a:pPr>
            <a:endParaRPr lang="ru-RU" sz="29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1" y="4440114"/>
            <a:ext cx="3071446" cy="23035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858" y="2497016"/>
            <a:ext cx="2492619" cy="332349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5617" y="251927"/>
            <a:ext cx="8126963" cy="755779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9381" y="1007706"/>
            <a:ext cx="10283252" cy="5850294"/>
          </a:xfrm>
        </p:spPr>
        <p:txBody>
          <a:bodyPr>
            <a:noAutofit/>
          </a:bodyPr>
          <a:lstStyle/>
          <a:p>
            <a:pPr algn="just" fontAlgn="base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Вводный этап</a:t>
            </a:r>
            <a:endParaRPr lang="ru-RU" sz="24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Изучение методической литературы </a:t>
            </a:r>
          </a:p>
          <a:p>
            <a:pPr algn="just" fontAlgn="base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Разработка методического материала по проекту. </a:t>
            </a:r>
          </a:p>
          <a:p>
            <a:pPr algn="just" fontAlgn="base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Ознакомление с литературой по теме</a:t>
            </a:r>
          </a:p>
          <a:p>
            <a:pPr algn="just" fontAlgn="base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предметно-развивающей среды в группе.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Анкетирование родителей </a:t>
            </a:r>
          </a:p>
          <a:p>
            <a:pPr algn="just" fontAlgn="base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Изготовление атрибутов к театрализованной деятельности детьми и родителями.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Подготовка консультаций для родителей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338" name="AutoShape 2" descr="Картинки по запросу сказ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03B16B-DD5D-400B-BD8C-0C847FDEA7F2}"/>
              </a:ext>
            </a:extLst>
          </p:cNvPr>
          <p:cNvSpPr txBox="1"/>
          <p:nvPr/>
        </p:nvSpPr>
        <p:spPr>
          <a:xfrm>
            <a:off x="2170547" y="445150"/>
            <a:ext cx="6097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Этапы проекта.</a:t>
            </a:r>
            <a:endParaRPr lang="ru-RU" sz="2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6514C2-FB6C-4C21-B059-7EB4C877A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8921" y="336843"/>
            <a:ext cx="3225064" cy="269466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6431" y="79130"/>
            <a:ext cx="10168181" cy="110831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Предметная среда «Центр театрализации» и «Центр книжного уголка»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785" y="1187449"/>
            <a:ext cx="3962400" cy="2971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429" y="4476258"/>
            <a:ext cx="1734283" cy="23123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14" y="4154768"/>
            <a:ext cx="1939134" cy="25855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92" y="1253391"/>
            <a:ext cx="1964349" cy="26191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530" y="1059961"/>
            <a:ext cx="2420082" cy="322677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983" y="4279586"/>
            <a:ext cx="2114432" cy="257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05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1017AC-A826-4463-A0EE-22E78FF10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7503" y="167952"/>
            <a:ext cx="9797110" cy="671804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 для родителей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D8FF7AF-1964-4855-8ADE-358C2AA696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673" y="1242136"/>
            <a:ext cx="2995127" cy="224634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169C02-1BD3-4273-B846-9A60F72A0F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390" y="3694921"/>
            <a:ext cx="2246345" cy="299512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B4E9346-75B5-4357-B32D-DD71B9ECB8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6495" y="669471"/>
            <a:ext cx="2967135" cy="222535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F202542-EF25-459B-A605-2C6369A4CB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1623" y="4000500"/>
            <a:ext cx="3265714" cy="244928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2FE73A2-9149-485A-8E71-D7943C8336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094" y="961052"/>
            <a:ext cx="3058109" cy="407747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333E88F-6EF5-4A5F-9B57-58DFFE1A14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204" y="839756"/>
            <a:ext cx="1946796" cy="259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162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1939" y="70338"/>
            <a:ext cx="10062674" cy="47478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 для родителей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640412"/>
            <a:ext cx="5037666" cy="37782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92" y="4404945"/>
            <a:ext cx="3153508" cy="23651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967" y="1769003"/>
            <a:ext cx="3297117" cy="444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216356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801</TotalTime>
  <Words>746</Words>
  <Application>Microsoft Office PowerPoint</Application>
  <PresentationFormat>Широкоэкранный</PresentationFormat>
  <Paragraphs>98</Paragraphs>
  <Slides>28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6" baseType="lpstr">
      <vt:lpstr>Arial</vt:lpstr>
      <vt:lpstr>Calibri</vt:lpstr>
      <vt:lpstr>Century Gothic</vt:lpstr>
      <vt:lpstr>Times New Roman</vt:lpstr>
      <vt:lpstr>var(--vkui--octavius_font_family_mail_sans, var(--vkui--font_family_accent, MailSans, Helvetica, Arial, sans-serif))</vt:lpstr>
      <vt:lpstr>Wingdings</vt:lpstr>
      <vt:lpstr>Wingdings 3</vt:lpstr>
      <vt:lpstr>Легкий дым</vt:lpstr>
      <vt:lpstr>Проект:  «Путешествие по сказкам»</vt:lpstr>
      <vt:lpstr>Актуальность проекта </vt:lpstr>
      <vt:lpstr>Цель проекта: Создание условий для развития интереса у детей среднего возраста к сказкам, вовлечение детей в активную речевую и творческую работу.    </vt:lpstr>
      <vt:lpstr>Задачи:</vt:lpstr>
      <vt:lpstr>Презентация PowerPoint</vt:lpstr>
      <vt:lpstr> </vt:lpstr>
      <vt:lpstr>Предметная среда «Центр театрализации» и «Центр книжного уголка»</vt:lpstr>
      <vt:lpstr>Анкетирование для родителей</vt:lpstr>
      <vt:lpstr>Консультации для родителей</vt:lpstr>
      <vt:lpstr> Основной этап. </vt:lpstr>
      <vt:lpstr>Стенгазета «Читаем с семьей» и в детском саду</vt:lpstr>
      <vt:lpstr>Основной этап.</vt:lpstr>
      <vt:lpstr>Презентация PowerPoint</vt:lpstr>
      <vt:lpstr>Театрализация сказки «Теремок»</vt:lpstr>
      <vt:lpstr>Театрализация сказки «Теремок»</vt:lpstr>
      <vt:lpstr>ТЕТРАЛИЗОВАННАЯ ДЕЯТЕЛЬНОСТЬ СКАЗКА " КОЛОБОК "</vt:lpstr>
      <vt:lpstr>Показ и презентация сказки " Груффало "</vt:lpstr>
      <vt:lpstr>Дидактические игры</vt:lpstr>
      <vt:lpstr>Итоговый этап</vt:lpstr>
      <vt:lpstr>Подвижные игры " У медведя во бору ," " Лиса в курятнике "</vt:lpstr>
      <vt:lpstr>Подвижные игры " У медведя во бору ," " Лиса в курятнике "</vt:lpstr>
      <vt:lpstr>О культурном богатстве русского народа: «Хлеб всему голова». </vt:lpstr>
      <vt:lpstr>Книжки - малышки по любимым сказкам</vt:lpstr>
      <vt:lpstr>Аппликация «Лисенок»</vt:lpstr>
      <vt:lpstr>Презентация книжек -малышек. " Сказки на новый лад " </vt:lpstr>
      <vt:lpstr>Рисование нетрадиционной техникой " Гуси лебеди "</vt:lpstr>
      <vt:lpstr>Итоговое мероприятие совместно с родителями показ сказки «Гуси – лебеди»</vt:lpstr>
      <vt:lpstr>  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Проект: </dc:title>
  <dc:creator>Группа_1</dc:creator>
  <cp:lastModifiedBy>Админ</cp:lastModifiedBy>
  <cp:revision>54</cp:revision>
  <dcterms:created xsi:type="dcterms:W3CDTF">2016-11-14T07:51:08Z</dcterms:created>
  <dcterms:modified xsi:type="dcterms:W3CDTF">2024-01-12T10:12:45Z</dcterms:modified>
</cp:coreProperties>
</file>