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2" r:id="rId12"/>
    <p:sldId id="270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15ED-2F0E-4EA6-93C3-892497644459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9F78-0099-4920-A957-C52D7EDEB4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435280" cy="61066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endParaRPr lang="ru-RU" sz="3600" b="1" i="1" dirty="0"/>
          </a:p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r>
              <a:rPr lang="ru-RU" sz="3900" b="1" i="1" dirty="0" smtClean="0"/>
              <a:t>Формирование </a:t>
            </a:r>
            <a:r>
              <a:rPr lang="ru-RU" sz="3900" b="1" i="1" dirty="0" smtClean="0"/>
              <a:t>математических представлений с использованием дидактических игр у старших дошкольников.</a:t>
            </a:r>
            <a:r>
              <a:rPr lang="ru-RU" sz="3900" dirty="0" smtClean="0"/>
              <a:t> </a:t>
            </a:r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b="1" i="1" dirty="0"/>
          </a:p>
          <a:p>
            <a:pPr algn="r">
              <a:buNone/>
            </a:pPr>
            <a:r>
              <a:rPr lang="ru-RU" sz="2800" b="1" i="1" dirty="0" smtClean="0"/>
              <a:t>              </a:t>
            </a:r>
            <a:r>
              <a:rPr lang="ru-RU" sz="1600" b="1" i="1" dirty="0" smtClean="0"/>
              <a:t>Подготовила </a:t>
            </a:r>
            <a:r>
              <a:rPr lang="ru-RU" sz="1600" b="1" i="1" dirty="0" smtClean="0"/>
              <a:t>воспитатель</a:t>
            </a:r>
          </a:p>
          <a:p>
            <a:pPr algn="r">
              <a:buNone/>
            </a:pPr>
            <a:r>
              <a:rPr lang="ru-RU" sz="1600" b="1" i="1" dirty="0" smtClean="0"/>
              <a:t> </a:t>
            </a:r>
            <a:r>
              <a:rPr lang="ru-RU" sz="1600" b="1" i="1" dirty="0" smtClean="0"/>
              <a:t>МДОАУ детский  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сад № 38 «Солнышко»  </a:t>
            </a:r>
          </a:p>
          <a:p>
            <a:pPr algn="r">
              <a:buNone/>
            </a:pPr>
            <a:r>
              <a:rPr lang="ru-RU" sz="1600" b="1" i="1" dirty="0" smtClean="0"/>
              <a:t>          первой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квалификационной категории  </a:t>
            </a:r>
          </a:p>
          <a:p>
            <a:pPr algn="r">
              <a:buNone/>
            </a:pPr>
            <a:r>
              <a:rPr lang="ru-RU" sz="1600" b="1" i="1" dirty="0" smtClean="0"/>
              <a:t>        Марина Анатольевна Лебедева.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8075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dirty="0"/>
              <a:t>Исходя из логики действий, осуществляемых тем, кто решает задачу, разнообразный, элементарный, занимательный материал можно классифицировать, выделив в нем условно три основные группы: развлечения, математические игры и задачи, развивающие (дидактические) игры и </a:t>
            </a:r>
            <a:r>
              <a:rPr lang="ru-RU" sz="3600" dirty="0" smtClean="0"/>
              <a:t>упражнения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18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ru-RU" dirty="0"/>
              <a:t>В группе созданы условия для игровой деятельности. Центр занимательной математики, где подобранны игры различной степени сложности.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789041"/>
            <a:ext cx="8229600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     Дети имеют возможность выбирать игры по желанию и упражняться в выполнении задач и упражнений.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319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48680"/>
            <a:ext cx="4401693" cy="6048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548680"/>
            <a:ext cx="38884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32448" cy="6480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16322" cy="63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338"/>
            <a:ext cx="4104456" cy="649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660"/>
            <a:ext cx="4320480" cy="61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3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«Без игры нет, и не может быть полноценного умственного развития. Игра – </a:t>
            </a:r>
            <a:r>
              <a:rPr lang="ru-RU" b="1" dirty="0"/>
              <a:t>э</a:t>
            </a:r>
            <a:r>
              <a:rPr lang="ru-RU" b="1" dirty="0" smtClean="0"/>
              <a:t>то огромное светлое окно, через которое в духовный мир ребёнка вливается живительный поток представлений, понятий. Игра это искра, зажигающая огонёк пытливости и любознательности»</a:t>
            </a:r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b="1" dirty="0" smtClean="0"/>
              <a:t>                                      В.А.Сухомлинский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920880" cy="129614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Дети </a:t>
            </a:r>
            <a:r>
              <a:rPr lang="ru-RU" dirty="0"/>
              <a:t>– пытливые исследователи окружающего мира. Эта особенность заложена в них от рождения. Формирование у дошкольников познавательного интереса является одной из важнейших задач обучения ребёнка в детском саду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Screenshot_20230318_225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4807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О</a:t>
            </a:r>
            <a:r>
              <a:rPr lang="ru-RU" dirty="0" smtClean="0"/>
              <a:t>рганизовать работу по ФЭМП с детьми</a:t>
            </a:r>
          </a:p>
          <a:p>
            <a:pPr>
              <a:buNone/>
            </a:pPr>
            <a:r>
              <a:rPr lang="ru-RU" dirty="0" smtClean="0"/>
              <a:t>дошкольного возраста в соответствии с</a:t>
            </a:r>
          </a:p>
          <a:p>
            <a:pPr>
              <a:buNone/>
            </a:pPr>
            <a:r>
              <a:rPr lang="ru-RU" dirty="0" smtClean="0"/>
              <a:t>современными требованиями с</a:t>
            </a:r>
          </a:p>
          <a:p>
            <a:pPr>
              <a:buNone/>
            </a:pPr>
            <a:r>
              <a:rPr lang="ru-RU" dirty="0" smtClean="0"/>
              <a:t>использованием дидактических игр для</a:t>
            </a:r>
          </a:p>
          <a:p>
            <a:pPr>
              <a:buNone/>
            </a:pPr>
            <a:r>
              <a:rPr lang="ru-RU" dirty="0" smtClean="0"/>
              <a:t>развития памяти, внимания, воображения,</a:t>
            </a:r>
          </a:p>
          <a:p>
            <a:pPr>
              <a:buNone/>
            </a:pPr>
            <a:r>
              <a:rPr lang="ru-RU" dirty="0" smtClean="0"/>
              <a:t>логического мышления.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активизировать умственную деятельность,</a:t>
            </a:r>
          </a:p>
          <a:p>
            <a:r>
              <a:rPr lang="ru-RU" dirty="0"/>
              <a:t> заинтересовать математическим материалом, </a:t>
            </a:r>
          </a:p>
          <a:p>
            <a:r>
              <a:rPr lang="ru-RU" dirty="0"/>
              <a:t> увлекать и развлекать детей, </a:t>
            </a:r>
          </a:p>
          <a:p>
            <a:r>
              <a:rPr lang="ru-RU" dirty="0"/>
              <a:t> развивать ум, </a:t>
            </a:r>
          </a:p>
          <a:p>
            <a:r>
              <a:rPr lang="ru-RU" dirty="0"/>
              <a:t> расширять и углублять математические представления, </a:t>
            </a:r>
          </a:p>
          <a:p>
            <a:r>
              <a:rPr lang="ru-RU" dirty="0"/>
              <a:t> закреплять полученные знания и умения, </a:t>
            </a:r>
          </a:p>
          <a:p>
            <a:r>
              <a:rPr lang="ru-RU" dirty="0"/>
              <a:t> упражнять в применении их в других видах деятельности, новой обстановке.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73050"/>
            <a:ext cx="2376264" cy="63963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73050"/>
            <a:ext cx="6120680" cy="63963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Любая </a:t>
            </a:r>
            <a:r>
              <a:rPr lang="ru-RU" dirty="0"/>
              <a:t>математическая задача на смекалку, для какого бы возраста не предназначалась, несет в себе определенную умственную нагрузку, которая чаще всего замаскирована занимательным сюжетом, внешними данными, условием задачи и т.д. Умственная задача: составить фигуру или видоизменить ее, найти путь решения, отгадать число - реализуется средствами игры в игровых действиях.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3050"/>
            <a:ext cx="8363272" cy="61802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Занимательность математическому материалу придают игровые элементы, содержащиеся в каждой задаче, логическом упражнении, развлечении, будь то шахматы или самая элементарная головоломка. </a:t>
            </a:r>
          </a:p>
        </p:txBody>
      </p:sp>
      <p:pic>
        <p:nvPicPr>
          <p:cNvPr id="6" name="Рисунок 5" descr="https://www.detkipodelki.ru/upload/001/u130/386/9bafc1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184" y="3188004"/>
            <a:ext cx="3672408" cy="297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67240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Многообразие занимательного материала: игр, задач, головоломок - дает основание для их классификации, хотя довольно трудно разбить на группы столь разнообразный материал, созданный математиками, педагогами, методистами. Классифицировать его можно по разным признакам: по содержанию и значению, характеру мыслительных операций, а так же по направленности на развитие тех или иных умений.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16632"/>
            <a:ext cx="5486400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12" b="2912"/>
          <a:stretch>
            <a:fillRect/>
          </a:stretch>
        </p:blipFill>
        <p:spPr>
          <a:xfrm>
            <a:off x="107504" y="332656"/>
            <a:ext cx="2952328" cy="6381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16632"/>
            <a:ext cx="2880320" cy="6741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273630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422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</vt:lpstr>
      <vt:lpstr>Презентация PowerPoint</vt:lpstr>
      <vt:lpstr>Актуальность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 </vt:lpstr>
      <vt:lpstr> </vt:lpstr>
      <vt:lpstr>В группе созданы условия для игровой деятельности. Центр занимательной математики, где подобранны игры различной степени сложности.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математических представлений с использованием дидактических игр.</dc:title>
  <dc:creator>MARINA</dc:creator>
  <cp:lastModifiedBy>Пользователь Windows</cp:lastModifiedBy>
  <cp:revision>30</cp:revision>
  <dcterms:created xsi:type="dcterms:W3CDTF">2023-03-18T14:37:41Z</dcterms:created>
  <dcterms:modified xsi:type="dcterms:W3CDTF">2023-03-19T08:40:39Z</dcterms:modified>
</cp:coreProperties>
</file>