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4" r:id="rId11"/>
    <p:sldId id="269" r:id="rId12"/>
    <p:sldId id="275" r:id="rId13"/>
    <p:sldId id="276" r:id="rId14"/>
    <p:sldId id="277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3b/6f/33/3b6f3303fe4ad4646ae0c1c75c1357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772817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партнерство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социальными партнерами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процессе формирования нравственного воспитания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609329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Булимова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Е.П.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1456130"/>
            <a:ext cx="3816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Обратная связь: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Родительская почта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D:\ДОКУМЕНТЫ\Desktop\педсовет-21\Screenshot_2021-12-08-22-24-21-584_com.viber.voip.jpg"/>
          <p:cNvPicPr>
            <a:picLocks noChangeAspect="1" noChangeArrowheads="1"/>
          </p:cNvPicPr>
          <p:nvPr/>
        </p:nvPicPr>
        <p:blipFill>
          <a:blip r:embed="rId3" cstate="print"/>
          <a:srcRect l="6951" t="2751" b="32872"/>
          <a:stretch>
            <a:fillRect/>
          </a:stretch>
        </p:blipFill>
        <p:spPr bwMode="auto">
          <a:xfrm>
            <a:off x="4427984" y="980729"/>
            <a:ext cx="3888432" cy="49685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7544" y="334261"/>
            <a:ext cx="82089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деятельность: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Конкурсы, выставки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Экскурсии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D:\ДОКУМЕНТЫ\Desktop\педсовет-21\Screenshot_2021-12-08-22-28-06-289_com.viber.voip.jpg"/>
          <p:cNvPicPr>
            <a:picLocks noChangeAspect="1" noChangeArrowheads="1"/>
          </p:cNvPicPr>
          <p:nvPr/>
        </p:nvPicPr>
        <p:blipFill>
          <a:blip r:embed="rId3" cstate="print"/>
          <a:srcRect l="13251" t="21875" r="14300" b="45275"/>
          <a:stretch>
            <a:fillRect/>
          </a:stretch>
        </p:blipFill>
        <p:spPr bwMode="auto">
          <a:xfrm>
            <a:off x="3851920" y="2636912"/>
            <a:ext cx="4392488" cy="354070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6866" name="Picture 2" descr="D:\ДОКУМЕНТЫ\Desktop\педсовет-21\IMG_20211206_154741_HDR.jpg"/>
          <p:cNvPicPr>
            <a:picLocks noChangeAspect="1" noChangeArrowheads="1"/>
          </p:cNvPicPr>
          <p:nvPr/>
        </p:nvPicPr>
        <p:blipFill>
          <a:blip r:embed="rId3" cstate="print"/>
          <a:srcRect t="17454" r="56109" b="38912"/>
          <a:stretch>
            <a:fillRect/>
          </a:stretch>
        </p:blipFill>
        <p:spPr bwMode="auto">
          <a:xfrm>
            <a:off x="467544" y="1196752"/>
            <a:ext cx="298782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7" name="Picture 3" descr="D:\ДОКУМЕНТЫ\Desktop\педсовет-21\IMG_20211206_155845_HDR.jpg"/>
          <p:cNvPicPr>
            <a:picLocks noChangeAspect="1" noChangeArrowheads="1"/>
          </p:cNvPicPr>
          <p:nvPr/>
        </p:nvPicPr>
        <p:blipFill>
          <a:blip r:embed="rId4" cstate="print"/>
          <a:srcRect t="8584" b="18451"/>
          <a:stretch>
            <a:fillRect/>
          </a:stretch>
        </p:blipFill>
        <p:spPr bwMode="auto">
          <a:xfrm>
            <a:off x="3995936" y="764704"/>
            <a:ext cx="2520280" cy="24518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D:\ДОКУМЕНТЫ\Desktop\педсовет-21\IMG_20211206_155852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645024"/>
            <a:ext cx="1931286" cy="25750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9" name="Picture 5" descr="D:\ДОКУМЕНТЫ\Desktop\педсовет-21\IMG_20211206_160411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573016"/>
            <a:ext cx="2160240" cy="259228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0" name="Picture 6" descr="D:\ДОКУМЕНТЫ\Desktop\педсовет-21\IMG_20211206_160415_H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812709"/>
            <a:ext cx="1800200" cy="240026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5842" name="Picture 2" descr="D:\ДОКУМЕНТЫ\Desktop\педсовет-21\IMG_20211203_160501_HDR.jpg"/>
          <p:cNvPicPr>
            <a:picLocks noChangeAspect="1" noChangeArrowheads="1"/>
          </p:cNvPicPr>
          <p:nvPr/>
        </p:nvPicPr>
        <p:blipFill>
          <a:blip r:embed="rId3" cstate="print"/>
          <a:srcRect r="16019" b="26293"/>
          <a:stretch>
            <a:fillRect/>
          </a:stretch>
        </p:blipFill>
        <p:spPr bwMode="auto">
          <a:xfrm>
            <a:off x="827584" y="1484784"/>
            <a:ext cx="332284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D:\ДОКУМЕНТЫ\Desktop\педсовет-21\IMG_20211203_160444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764704"/>
            <a:ext cx="2376264" cy="24722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D:\ДОКУМЕНТЫ\Desktop\педсовет-21\IMG_20211203_160412.jpg"/>
          <p:cNvPicPr>
            <a:picLocks noChangeAspect="1" noChangeArrowheads="1"/>
          </p:cNvPicPr>
          <p:nvPr/>
        </p:nvPicPr>
        <p:blipFill>
          <a:blip r:embed="rId5" cstate="print"/>
          <a:srcRect t="9906" b="30661"/>
          <a:stretch>
            <a:fillRect/>
          </a:stretch>
        </p:blipFill>
        <p:spPr bwMode="auto">
          <a:xfrm>
            <a:off x="5148064" y="3573016"/>
            <a:ext cx="3312368" cy="262489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4818" name="Picture 2" descr="D:\ДОКУМЕНТЫ\Desktop\педсовет-21\IMG_20211202_160732_HDR.jpg"/>
          <p:cNvPicPr>
            <a:picLocks noChangeAspect="1" noChangeArrowheads="1"/>
          </p:cNvPicPr>
          <p:nvPr/>
        </p:nvPicPr>
        <p:blipFill>
          <a:blip r:embed="rId3" cstate="print"/>
          <a:srcRect r="10536" b="31608"/>
          <a:stretch>
            <a:fillRect/>
          </a:stretch>
        </p:blipFill>
        <p:spPr bwMode="auto">
          <a:xfrm>
            <a:off x="611560" y="1628800"/>
            <a:ext cx="332035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 descr="D:\ДОКУМЕНТЫ\Desktop\педсовет-21\IMG_20211202_154802_HDR.jpg"/>
          <p:cNvPicPr>
            <a:picLocks noChangeAspect="1" noChangeArrowheads="1"/>
          </p:cNvPicPr>
          <p:nvPr/>
        </p:nvPicPr>
        <p:blipFill>
          <a:blip r:embed="rId4" cstate="print"/>
          <a:srcRect t="12901" b="24205"/>
          <a:stretch>
            <a:fillRect/>
          </a:stretch>
        </p:blipFill>
        <p:spPr bwMode="auto">
          <a:xfrm>
            <a:off x="4427984" y="620688"/>
            <a:ext cx="2060850" cy="22322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D:\ДОКУМЕНТЫ\Desktop\педсовет-21\IMG_20211202_161637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212976"/>
            <a:ext cx="1944217" cy="259228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1" name="Picture 5" descr="D:\ДОКУМЕНТЫ\Desktop\педсовет-21\IMG_20211202_161740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84984"/>
            <a:ext cx="1998222" cy="266429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2" name="Picture 6" descr="D:\ДОКУМЕНТЫ\Desktop\педсовет-21\IMG_20211202_165411_H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48680"/>
            <a:ext cx="1789548" cy="23860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 всех наук, которые человек может и должен знать, главнейшая есть наука о том, как жить, делая как можно меньше зла и как можно больше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добра»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7" y="1484784"/>
            <a:ext cx="7488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576" y="989037"/>
            <a:ext cx="77048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Нравственное воспитание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приобщение детей к моральным ценностям человечества и конкретного общества. С течением времени ребенок постепенно овладевает принятыми в обществе людей нормами и правилами поведения и взаимоотношений, присваивает  себе способы и формы взаимодействия, выражения отношения к людям, природе, к себе. Результатом нравственного воспитания являются появление и утверждение в личности определенного набора нравственных качеств. И чем прочнее сформированы эти качества, чем меньше отклонений от принятых в обществе моральных устоев наблюдается у личности, тем выше оценка его нравственности со стороны окружающих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34076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современных социально-культурных условиях развития и расширения спектра различных форм работы с дошкольниками чрезвычайно актуальна проблема поиска и освоения новых вариантов работы - это работа с социумом.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576" y="602221"/>
            <a:ext cx="770485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 ПАРТНЁРСТВО - УСЛОВИЕ РАЗВИТИЯ СОВРЕМЕННОГО ДОУ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сегодняшнее время дошкольное учреждение становится открытой развивающейся системой, которая стала местом пересечения самых разных социальных институтов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778974"/>
            <a:ext cx="7776864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детский сад имеет многолетний опыт социального партнерства с различными организациями и учреждениями.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Социальными партнёрами нашего ДОУ являются: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образования, науки и культуры:</a:t>
            </a:r>
            <a:r>
              <a:rPr lang="ru-RU" sz="3200" b="1" dirty="0" smtClean="0"/>
              <a:t> </a:t>
            </a:r>
            <a:r>
              <a:rPr lang="ru-RU" sz="3200" b="1" dirty="0" smtClean="0"/>
              <a:t>      </a:t>
            </a:r>
          </a:p>
          <a:p>
            <a:pPr lvl="1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библиотека «Гайдар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ДОКУМЕНТЫ\Desktop\педсовет-21\20211208_22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2520280" cy="21602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D:\ДОКУМЕНТЫ\Desktop\педсовет-21\20211208_222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2736304" cy="20522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D:\ДОКУМЕНТЫ\Desktop\педсовет-21\20211208_222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93096"/>
            <a:ext cx="2768757" cy="20765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589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 школа искусств»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3553" name="Picture 1" descr="D:\ДОКУМЕНТЫ\Desktop\педсовет-21\Screenshot_2021-12-08-22-28-20-043_com.viber.voip.jpg"/>
          <p:cNvPicPr>
            <a:picLocks noChangeAspect="1" noChangeArrowheads="1"/>
          </p:cNvPicPr>
          <p:nvPr/>
        </p:nvPicPr>
        <p:blipFill>
          <a:blip r:embed="rId3" cstate="print"/>
          <a:srcRect l="11151" t="21875" r="14300" b="53544"/>
          <a:stretch>
            <a:fillRect/>
          </a:stretch>
        </p:blipFill>
        <p:spPr bwMode="auto">
          <a:xfrm>
            <a:off x="683568" y="1628800"/>
            <a:ext cx="4176562" cy="244827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 descr="D:\ДОКУМЕНТЫ\Desktop\педсовет-21\Screenshot_2021-12-08-22-28-20-043_com.viber.voip.jpg"/>
          <p:cNvPicPr>
            <a:picLocks noChangeAspect="1" noChangeArrowheads="1"/>
          </p:cNvPicPr>
          <p:nvPr/>
        </p:nvPicPr>
        <p:blipFill>
          <a:blip r:embed="rId3" cstate="print"/>
          <a:srcRect l="13251" t="50591" r="14300" b="21875"/>
          <a:stretch>
            <a:fillRect/>
          </a:stretch>
        </p:blipFill>
        <p:spPr bwMode="auto">
          <a:xfrm>
            <a:off x="4067944" y="3140968"/>
            <a:ext cx="4248472" cy="2870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05273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Орский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краеведческий музей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49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учреждение дополнительного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Радость».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0502" y="764704"/>
            <a:ext cx="8095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как малая социальная группа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2207038"/>
            <a:ext cx="8064896" cy="3847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работы с родителями: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установить партнерские отношения с семьей каждого воспитанника;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объединить усилия для развития и воспитания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создать атмосферу взаимопонимания, общности интересов, эмоциональной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взаимоподдержки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активизировать и обогащать воспитательные умения родителей;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поддерживать их уверенность в собственных педагогических возможностях.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a3/52/70/a3527093ea83b9addac9b0baa1ada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382602"/>
            <a:ext cx="83529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родителей о ходе образовательной деятельности: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-Дни открытых дверей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-Родительские собрания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-Групповые и индивидуальные консультации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-Выставки детского творчества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-Информационные стенды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552" y="3080863"/>
            <a:ext cx="78488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Клубы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Семинары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– классы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Папки - передвижки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Памятки, буклеты, листовки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268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 доу с социальными партнерами в процессе формирования нравственного воспитания дошкольников</dc:title>
  <dc:creator>Елена</dc:creator>
  <cp:lastModifiedBy>Microsoft Office</cp:lastModifiedBy>
  <cp:revision>13</cp:revision>
  <dcterms:created xsi:type="dcterms:W3CDTF">2021-12-08T16:31:55Z</dcterms:created>
  <dcterms:modified xsi:type="dcterms:W3CDTF">2021-12-08T18:49:36Z</dcterms:modified>
</cp:coreProperties>
</file>