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sldIdLst>
    <p:sldId id="256" r:id="rId2"/>
    <p:sldId id="260" r:id="rId3"/>
    <p:sldId id="261" r:id="rId4"/>
    <p:sldId id="262" r:id="rId5"/>
    <p:sldId id="276" r:id="rId6"/>
    <p:sldId id="265" r:id="rId7"/>
    <p:sldId id="266" r:id="rId8"/>
    <p:sldId id="263" r:id="rId9"/>
    <p:sldId id="264" r:id="rId10"/>
    <p:sldId id="267" r:id="rId11"/>
    <p:sldId id="268" r:id="rId12"/>
    <p:sldId id="269" r:id="rId13"/>
    <p:sldId id="258" r:id="rId14"/>
    <p:sldId id="271" r:id="rId15"/>
    <p:sldId id="270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416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Проект «Дружба народов»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krist\Downloads\1674681337_grizly-club-p-druzhba-narodov-klipart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576" y="188640"/>
            <a:ext cx="2382912" cy="238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36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67544" y="620688"/>
            <a:ext cx="8064896" cy="144016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Познавательное занятие «Как выращивали хлеб в старину»</a:t>
            </a:r>
            <a:endParaRPr lang="ru-RU" sz="3600" dirty="0"/>
          </a:p>
        </p:txBody>
      </p:sp>
      <p:pic>
        <p:nvPicPr>
          <p:cNvPr id="8194" name="Picture 2" descr="E:\Проект\photo_5251671596647701273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05608"/>
            <a:ext cx="4159648" cy="311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Проект\photo_5251671596647701274_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41512"/>
            <a:ext cx="4159648" cy="311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30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Вот он, хлебушек душистый!</a:t>
            </a:r>
            <a:endParaRPr lang="ru-RU" dirty="0"/>
          </a:p>
        </p:txBody>
      </p:sp>
      <p:pic>
        <p:nvPicPr>
          <p:cNvPr id="10242" name="Picture 2" descr="E:\Проект\photo_5251671596647701305_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5445224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37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20072" y="842723"/>
            <a:ext cx="3298245" cy="1146117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Оренбургский пуховый платок</a:t>
            </a:r>
            <a:endParaRPr lang="ru-RU" sz="3600" dirty="0"/>
          </a:p>
        </p:txBody>
      </p:sp>
      <p:pic>
        <p:nvPicPr>
          <p:cNvPr id="11266" name="Picture 2" descr="E:\Проект\photo_5251671596647701289_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4536504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krist\OneDrive\Рабочий стол\IMG_20231026_110833_9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0" y="-9779000"/>
            <a:ext cx="27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krist\OneDrive\Рабочий стол\IMG_20231026_110833_9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04864"/>
            <a:ext cx="329436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41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Ярмарка «Русские сувениры»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077360"/>
            <a:ext cx="3456000" cy="2592000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144" y="2204864"/>
            <a:ext cx="2538000" cy="3240548"/>
          </a:xfrm>
        </p:spPr>
      </p:pic>
      <p:pic>
        <p:nvPicPr>
          <p:cNvPr id="9218" name="Picture 2" descr="E:\Проект\photo_5251671596647701246_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18" y="2132856"/>
            <a:ext cx="253828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:\Проект\photo_5251671596647701239_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337120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22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Сказки народов мира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44824"/>
            <a:ext cx="5130138" cy="384760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772816"/>
            <a:ext cx="3456384" cy="4608512"/>
          </a:xfrm>
        </p:spPr>
      </p:pic>
    </p:spTree>
    <p:extLst>
      <p:ext uri="{BB962C8B-B14F-4D97-AF65-F5344CB8AC3E}">
        <p14:creationId xmlns:p14="http://schemas.microsoft.com/office/powerpoint/2010/main" val="233559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15386" y="35764"/>
            <a:ext cx="8229600" cy="1252728"/>
          </a:xfrm>
        </p:spPr>
        <p:txBody>
          <a:bodyPr/>
          <a:lstStyle/>
          <a:p>
            <a:r>
              <a:rPr lang="ru-RU" dirty="0" smtClean="0"/>
              <a:t>Сказки народов мира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88492"/>
            <a:ext cx="3364801" cy="2523600"/>
          </a:xfrm>
          <a:prstGeom prst="rect">
            <a:avLst/>
          </a:prstGeom>
        </p:spPr>
      </p:pic>
      <p:pic>
        <p:nvPicPr>
          <p:cNvPr id="12290" name="Picture 2" descr="E:\Проект\photo_5251671596647701297_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3289417" cy="252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E:\Проект\photo_5251671596647701300_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08" y="4149080"/>
            <a:ext cx="3363060" cy="252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186" y="4149080"/>
            <a:ext cx="3364799" cy="252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5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Национальные блюда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2193801" cy="48666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722124"/>
            <a:ext cx="3634011" cy="48453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722124"/>
            <a:ext cx="2725508" cy="484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6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Национальные блюда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28799"/>
            <a:ext cx="3672408" cy="49067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99" y="1628800"/>
            <a:ext cx="3096344" cy="23222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3" b="2121"/>
          <a:stretch/>
        </p:blipFill>
        <p:spPr>
          <a:xfrm>
            <a:off x="5426627" y="3933056"/>
            <a:ext cx="2592288" cy="278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Фестиваль «Дружба народов»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4248472" cy="4248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565376"/>
            <a:ext cx="4248000" cy="42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5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55576" y="2852936"/>
            <a:ext cx="7772400" cy="1780108"/>
          </a:xfrm>
        </p:spPr>
        <p:txBody>
          <a:bodyPr>
            <a:noAutofit/>
          </a:bodyPr>
          <a:lstStyle/>
          <a:p>
            <a:r>
              <a:rPr lang="ru-RU" sz="8800" dirty="0" smtClean="0"/>
              <a:t>Спасибо за внимание!</a:t>
            </a:r>
            <a:endParaRPr lang="ru-RU" sz="8800" dirty="0"/>
          </a:p>
        </p:txBody>
      </p:sp>
    </p:spTree>
    <p:extLst>
      <p:ext uri="{BB962C8B-B14F-4D97-AF65-F5344CB8AC3E}">
        <p14:creationId xmlns:p14="http://schemas.microsoft.com/office/powerpoint/2010/main" val="46380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1484784"/>
            <a:ext cx="75608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chemeClr val="accent2">
                    <a:lumMod val="75000"/>
                  </a:schemeClr>
                </a:solidFill>
              </a:rPr>
              <a:t>В России дружной и большой национальностей не счесть. Народы как одна семья. Хотя язык и разный. Но дружбой мы своей сильны. И мы живем прекрасно. </a:t>
            </a:r>
          </a:p>
        </p:txBody>
      </p:sp>
    </p:spTree>
    <p:extLst>
      <p:ext uri="{BB962C8B-B14F-4D97-AF65-F5344CB8AC3E}">
        <p14:creationId xmlns:p14="http://schemas.microsoft.com/office/powerpoint/2010/main" val="335325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323529" y="476673"/>
            <a:ext cx="4320480" cy="4968552"/>
          </a:xfrm>
        </p:spPr>
        <p:txBody>
          <a:bodyPr>
            <a:normAutofit lnSpcReduction="10000"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В процессе работы над проектом с детьми были проведены беседы: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bg1"/>
                </a:solidFill>
              </a:rPr>
              <a:t>День толерантности;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bg1"/>
                </a:solidFill>
              </a:rPr>
              <a:t>Урок дружбы;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bg1"/>
                </a:solidFill>
              </a:rPr>
              <a:t>С чего начинается Родина;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bg1"/>
                </a:solidFill>
              </a:rPr>
              <a:t>Культура и быт </a:t>
            </a:r>
            <a:r>
              <a:rPr lang="ru-RU" dirty="0" smtClean="0">
                <a:solidFill>
                  <a:schemeClr val="bg1"/>
                </a:solidFill>
              </a:rPr>
              <a:t>народов России;</a:t>
            </a:r>
            <a:endParaRPr lang="ru-RU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bg1"/>
                </a:solidFill>
              </a:rPr>
              <a:t>Традиции и праздники народов России;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bg1"/>
                </a:solidFill>
              </a:rPr>
              <a:t>Национальные блюда;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bg1"/>
                </a:solidFill>
              </a:rPr>
              <a:t>Национальные музыкальные инструменты;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bg1"/>
                </a:solidFill>
              </a:rPr>
              <a:t>Народные промыслы;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bg1"/>
                </a:solidFill>
              </a:rPr>
              <a:t>Народные подвижные игры;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bg1"/>
                </a:solidFill>
              </a:rPr>
              <a:t>Пословицы и поговорки о дружбе, Родине, труде.(башкирские, казахские, русские)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bg1"/>
                </a:solidFill>
              </a:rPr>
              <a:t>Народный фольклор.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2656"/>
            <a:ext cx="2376264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E:\Проект\photo_5251671596647701401_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573368"/>
            <a:ext cx="2376000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3107028" y="2708920"/>
            <a:ext cx="3121156" cy="3744416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/>
              <a:t>Узнай национальности;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/>
              <a:t>Составь узор;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err="1" smtClean="0"/>
              <a:t>Пазлы</a:t>
            </a:r>
            <a:r>
              <a:rPr lang="ru-RU" sz="2400" dirty="0" smtClean="0"/>
              <a:t> «Чей костюм?»;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/>
              <a:t>Родина-Россия;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/>
              <a:t>В гостях у сказки;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/>
              <a:t>Народные узоры;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43808" y="1484784"/>
            <a:ext cx="3352800" cy="1252728"/>
          </a:xfrm>
        </p:spPr>
        <p:txBody>
          <a:bodyPr/>
          <a:lstStyle/>
          <a:p>
            <a:pPr algn="ctr"/>
            <a:r>
              <a:rPr lang="ru-RU" sz="3600" b="1" dirty="0" smtClean="0"/>
              <a:t>Дидактические игры</a:t>
            </a:r>
            <a:endParaRPr lang="ru-RU" sz="3600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0" y="-9779000"/>
            <a:ext cx="27000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C:\Users\krist\OneDrive\Рабочий стол\IMG_20240110_112000_0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16" y="3669026"/>
            <a:ext cx="2195944" cy="292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krist\OneDrive\Рабочий стол\IMG_20240110_110151_5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380" y="3742560"/>
            <a:ext cx="2195100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krist\OneDrive\Рабочий стол\IMG_20240110_104816_3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0192"/>
            <a:ext cx="2195100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krist\OneDrive\Рабочий стол\IMG_20240110_104923_7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76672"/>
            <a:ext cx="2195100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93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836712"/>
            <a:ext cx="7992888" cy="864096"/>
          </a:xfrm>
        </p:spPr>
        <p:txBody>
          <a:bodyPr/>
          <a:lstStyle/>
          <a:p>
            <a:pPr algn="ctr"/>
            <a:r>
              <a:rPr lang="ru-RU" dirty="0" smtClean="0"/>
              <a:t>Художественно-эстетическое развитие (рисование, аппликация) «Национальные головные уборы»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013877"/>
            <a:ext cx="2087456" cy="27832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284984"/>
            <a:ext cx="2232248" cy="29763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014352"/>
            <a:ext cx="2087100" cy="2782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474" y="3260112"/>
            <a:ext cx="2232900" cy="29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0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народного единства</a:t>
            </a:r>
            <a:endParaRPr lang="ru-RU" dirty="0"/>
          </a:p>
        </p:txBody>
      </p:sp>
      <p:pic>
        <p:nvPicPr>
          <p:cNvPr id="5122" name="Picture 2" descr="E:\Проект\photo_5251671596647701276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28545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Проект\photo_5251671596647701280_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73203"/>
            <a:ext cx="2520040" cy="336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:\Проект\photo_5251671596647701283_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348880"/>
            <a:ext cx="2519100" cy="33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E:\Проект\photo_5251671596647701287_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149080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8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Народные подвижные игры</a:t>
            </a:r>
            <a:endParaRPr lang="ru-RU" dirty="0"/>
          </a:p>
        </p:txBody>
      </p:sp>
      <p:pic>
        <p:nvPicPr>
          <p:cNvPr id="6146" name="Picture 2" descr="E:\Проект\photo_5251671596647701236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71285"/>
            <a:ext cx="2695514" cy="359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Проект\photo_5251671596647701410_y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480" y="2564904"/>
            <a:ext cx="2697300" cy="35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E:\Проект\photo_5251671596647701238_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852" y="2568904"/>
            <a:ext cx="2697300" cy="35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3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260648"/>
            <a:ext cx="9036496" cy="1080120"/>
          </a:xfrm>
        </p:spPr>
        <p:txBody>
          <a:bodyPr/>
          <a:lstStyle/>
          <a:p>
            <a:pPr algn="ctr"/>
            <a:r>
              <a:rPr lang="ru-RU" dirty="0" smtClean="0"/>
              <a:t>Интегрированное занятие «Рубашка в поле выросла»</a:t>
            </a:r>
            <a:endParaRPr lang="ru-RU" dirty="0"/>
          </a:p>
        </p:txBody>
      </p:sp>
      <p:pic>
        <p:nvPicPr>
          <p:cNvPr id="4098" name="Picture 2" descr="E:\Проект\photo_5251671596647701254_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9"/>
          <a:stretch/>
        </p:blipFill>
        <p:spPr bwMode="auto">
          <a:xfrm>
            <a:off x="3478423" y="3876925"/>
            <a:ext cx="2605745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Проект\photo_5251671596647701255_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60"/>
          <a:stretch/>
        </p:blipFill>
        <p:spPr bwMode="auto">
          <a:xfrm>
            <a:off x="1115616" y="3886576"/>
            <a:ext cx="1640609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Проект\photo_5251671596647701261_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268760"/>
            <a:ext cx="3263936" cy="244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:\Проект\photo_5251671596647701262_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372" y="3886576"/>
            <a:ext cx="2195100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krist\OneDrive\Рабочий стол\IMG_20240110_171535_6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9032"/>
            <a:ext cx="1836000" cy="24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E:\Проект\photo_5251671596647701259_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458" y="1268760"/>
            <a:ext cx="1836000" cy="24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52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338328"/>
            <a:ext cx="8579296" cy="7144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Экспозиция «От зёрнышка до хлебушка»</a:t>
            </a:r>
            <a:endParaRPr lang="ru-RU" dirty="0"/>
          </a:p>
        </p:txBody>
      </p:sp>
      <p:pic>
        <p:nvPicPr>
          <p:cNvPr id="7170" name="Picture 2" descr="E:\Проект\photo_5251671596647701265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814740"/>
            <a:ext cx="2282444" cy="304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Проект\photo_5251671596647701266_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r="9668"/>
          <a:stretch/>
        </p:blipFill>
        <p:spPr bwMode="auto">
          <a:xfrm>
            <a:off x="4937324" y="1297921"/>
            <a:ext cx="2875036" cy="238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E:\Проект\photo_5251671596647701267_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585" y="3814740"/>
            <a:ext cx="2289836" cy="305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E:\Проект\photo_5251671596647701268_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14741"/>
            <a:ext cx="2289836" cy="305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E:\Проект\photo_5257966768868153583_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00" y="1330232"/>
            <a:ext cx="3182400" cy="23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93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335</TotalTime>
  <Words>200</Words>
  <Application>Microsoft Office PowerPoint</Application>
  <PresentationFormat>Экран (4:3)</PresentationFormat>
  <Paragraphs>37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Волна</vt:lpstr>
      <vt:lpstr>Проект «Дружба народов»</vt:lpstr>
      <vt:lpstr>Презентация PowerPoint</vt:lpstr>
      <vt:lpstr>Презентация PowerPoint</vt:lpstr>
      <vt:lpstr>Дидактические игры</vt:lpstr>
      <vt:lpstr>Художественно-эстетическое развитие (рисование, аппликация) «Национальные головные уборы»</vt:lpstr>
      <vt:lpstr>День народного единства</vt:lpstr>
      <vt:lpstr>Народные подвижные игры</vt:lpstr>
      <vt:lpstr>Интегрированное занятие «Рубашка в поле выросла»</vt:lpstr>
      <vt:lpstr>Экспозиция «От зёрнышка до хлебушка»</vt:lpstr>
      <vt:lpstr>Познавательное занятие «Как выращивали хлеб в старину»</vt:lpstr>
      <vt:lpstr>Вот он, хлебушек душистый!</vt:lpstr>
      <vt:lpstr>Оренбургский пуховый платок</vt:lpstr>
      <vt:lpstr>Ярмарка «Русские сувениры»</vt:lpstr>
      <vt:lpstr>Сказки народов мира</vt:lpstr>
      <vt:lpstr>Сказки народов мира</vt:lpstr>
      <vt:lpstr>Национальные блюда</vt:lpstr>
      <vt:lpstr>Национальные блюда</vt:lpstr>
      <vt:lpstr>Фестиваль «Дружба народов»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Проект» Дружба народов»</dc:title>
  <dc:creator>наташа</dc:creator>
  <cp:lastModifiedBy>krist</cp:lastModifiedBy>
  <cp:revision>26</cp:revision>
  <dcterms:created xsi:type="dcterms:W3CDTF">2024-01-10T09:24:17Z</dcterms:created>
  <dcterms:modified xsi:type="dcterms:W3CDTF">2024-01-15T17:21:18Z</dcterms:modified>
</cp:coreProperties>
</file>