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4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8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2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4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5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8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3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424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995627-1AAF-4FF6-BB35-0C8BB529B4A1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086F2D-82C0-4166-A918-D7626DACF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30" y="2046514"/>
            <a:ext cx="9149617" cy="2325189"/>
          </a:xfrm>
        </p:spPr>
        <p:txBody>
          <a:bodyPr/>
          <a:lstStyle/>
          <a:p>
            <a:r>
              <a:rPr lang="ru-RU" sz="2400" b="1" dirty="0"/>
              <a:t>СОЗДАНИЕ ИННОВАЦИОННОЙ МОДЕЛИ ВЗАИМОДЕЙСТВИЯ МУЗЫКАЛЬНОГО РУКОВОДИТЕЛЯ И ВОСПИТАТЕЛЯ ГРУППЫ НА ОСНОВЕ ТЕХНОЛОГИЙ ПРОГРАММЫ «ВДОХНОВЕНИЕ».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524" y="670560"/>
            <a:ext cx="411915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67310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«Театр,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творчество,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посвящена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деятельности.</a:t>
            </a:r>
            <a:r>
              <a:rPr lang="ru-RU" spc="1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Юные</a:t>
            </a:r>
            <a:r>
              <a:rPr lang="ru-RU" spc="1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организаторы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предлагают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кандидатов</a:t>
            </a:r>
            <a:r>
              <a:rPr lang="ru-RU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роли, которые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мнению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справятся,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продумывают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афишу,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пригласительные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билеты,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придумывают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декорации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костюмы,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планируют,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своими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руками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попросить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05" y="609599"/>
            <a:ext cx="4131128" cy="5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38" y="505098"/>
            <a:ext cx="71497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67310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организации праздников и развлечений педагоги ставят перед собой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задачу – поддерживать детскую инициативу. В первую очередь учитываются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</a:t>
            </a:r>
            <a:r>
              <a:rPr lang="ru-RU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замыслы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предложения: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выбирают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репертуар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руководителем, придумывают движения танцев, атрибуты к ним, украшения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героев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праздничных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решают,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отведут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 на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9415" y="3457302"/>
            <a:ext cx="691460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6794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хочется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отметить,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ru-RU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в рамках реализации программы «Вдохновение» по музыкальному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достижению,</a:t>
            </a:r>
            <a:r>
              <a:rPr lang="ru-RU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во-первых,</a:t>
            </a:r>
            <a:r>
              <a:rPr lang="ru-RU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 в музыкальном воспитании и развитии детей, во-вторых, есть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понимание между воспитателем и музыкальным руководителем в решении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задач и в-третьих, родители стали нашими союзниками 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активными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97491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737" y="1105989"/>
            <a:ext cx="10023566" cy="491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67945" indent="448945" algn="just">
              <a:lnSpc>
                <a:spcPct val="115000"/>
              </a:lnSpc>
              <a:spcBef>
                <a:spcPts val="995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идея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направлена на то, чтобы, воспитывая детей, помогать им расти в условиях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самоценного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детства.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детство,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имеет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периода,</a:t>
            </a:r>
            <a:r>
              <a:rPr lang="ru-RU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играя,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экспериментируя,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исследуя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мир.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очередь,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поддерживать ребенка,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миру.</a:t>
            </a:r>
          </a:p>
          <a:p>
            <a:pPr marL="64135" marR="67310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основе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 особенностей каждого ребенка, при котором сам ребенок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становится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активным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выборе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своего образования.</a:t>
            </a:r>
          </a:p>
          <a:p>
            <a:pPr marL="64135" marR="67310" indent="448945" algn="just">
              <a:lnSpc>
                <a:spcPct val="115000"/>
              </a:lnSpc>
              <a:spcBef>
                <a:spcPts val="1005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основе</a:t>
            </a:r>
            <a:r>
              <a:rPr lang="ru-RU" spc="1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pc="1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«Вдохновение</a:t>
            </a:r>
            <a:r>
              <a:rPr lang="ru-RU" spc="1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лежит</a:t>
            </a:r>
            <a:r>
              <a:rPr lang="ru-RU" spc="1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современное</a:t>
            </a:r>
            <a:r>
              <a:rPr lang="ru-RU" spc="1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</a:t>
            </a:r>
            <a:r>
              <a:rPr lang="ru-RU" spc="-3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компетентном ребенке, появляющимся на свет с природной мотивацией к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учению</a:t>
            </a:r>
            <a:r>
              <a:rPr lang="ru-RU" spc="2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2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участию</a:t>
            </a:r>
            <a:r>
              <a:rPr lang="ru-RU" spc="2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2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окружающей</a:t>
            </a:r>
            <a:r>
              <a:rPr lang="ru-RU" spc="2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действительности.</a:t>
            </a:r>
            <a:r>
              <a:rPr lang="ru-RU" spc="2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</a:p>
          <a:p>
            <a:pPr marL="64135" marR="6794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«Вдохновение» реализует один из главных принципов ФГОС ДО – принципы</a:t>
            </a:r>
            <a:r>
              <a:rPr lang="ru-RU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уважения к личности ребенка. Задача программы – поддержать и развить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врожденную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любознательность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инициативность</a:t>
            </a:r>
            <a:r>
              <a:rPr lang="ru-RU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3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067" y="627016"/>
            <a:ext cx="9771017" cy="580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68580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программы «Вдохновение»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</a:p>
          <a:p>
            <a:pPr marL="64135" marR="68580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«Содействие, сотрудничество,</a:t>
            </a:r>
            <a:r>
              <a:rPr lang="ru-RU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</a:p>
          <a:p>
            <a:pPr marL="64135" marR="68580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помогает ребенку, воспитателю и музыкальному руководителю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единым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целым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социоконструктивистский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образовательном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процессе.</a:t>
            </a:r>
          </a:p>
          <a:p>
            <a:pPr marL="64135" marR="6794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вариативности форм реализации программы «Вдохновение» и</a:t>
            </a:r>
            <a:r>
              <a:rPr lang="ru-RU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гибкость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помогают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выстроить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детьми,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успешной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инновационных</a:t>
            </a:r>
            <a:r>
              <a:rPr lang="ru-RU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технологий,</a:t>
            </a:r>
            <a:r>
              <a:rPr lang="ru-RU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заложены</a:t>
            </a:r>
            <a:r>
              <a:rPr lang="ru-RU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программе</a:t>
            </a:r>
            <a:r>
              <a:rPr lang="ru-RU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«Вдохновение».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6794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</a:t>
            </a:r>
            <a:r>
              <a:rPr lang="ru-RU" sz="2400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24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«Вдохновение»</a:t>
            </a:r>
            <a:r>
              <a:rPr lang="ru-RU" sz="24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целостное</a:t>
            </a:r>
            <a:r>
              <a:rPr lang="ru-RU" sz="2000" spc="35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личностное,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социальное, эмоциональное, когнитивное и физическое развитие с учетом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ограничений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новой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социокультурной ситуации развития детства, соответствующее требованиям</a:t>
            </a:r>
            <a:r>
              <a:rPr lang="ru-RU" sz="20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современного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000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качеству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</a:t>
            </a:r>
            <a:r>
              <a:rPr lang="ru-RU" sz="2000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2479" y="644434"/>
            <a:ext cx="10911841" cy="3657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67310" indent="448945" algn="just">
              <a:lnSpc>
                <a:spcPct val="115000"/>
              </a:lnSpc>
              <a:spcBef>
                <a:spcPts val="99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«План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дело-анализ»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позволило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музыкальном зале организовать различные центры активности. Дети по цвету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прищепок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одежде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расходятся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центрам,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своё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задание,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каждая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подгруппа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презентует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своей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</a:p>
          <a:p>
            <a:pPr marL="64770" marR="67945" indent="448945" algn="just">
              <a:lnSpc>
                <a:spcPct val="115000"/>
              </a:lnSpc>
              <a:spcBef>
                <a:spcPts val="100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«4-й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лишний»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закрепляют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классифицировать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 инструменты и доказывать правильность своего решения. 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изготовлены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инструменты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дифференцировать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звуком.</a:t>
            </a:r>
          </a:p>
          <a:p>
            <a:pPr marL="64135" marR="68580" indent="449580" algn="just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«Угадай,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играю»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звучания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инструментов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звуку.</a:t>
            </a:r>
          </a:p>
          <a:p>
            <a:pPr marL="64135" marR="67945" indent="448945" algn="just">
              <a:lnSpc>
                <a:spcPct val="115000"/>
              </a:lnSpc>
              <a:spcBef>
                <a:spcPts val="103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«Ритмические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загадки»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ритмические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остальные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отгадывают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песню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ритмическому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" y="365759"/>
            <a:ext cx="4110666" cy="37229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914400"/>
            <a:ext cx="2430780" cy="4876800"/>
          </a:xfrm>
        </p:spPr>
        <p:txBody>
          <a:bodyPr>
            <a:normAutofit/>
          </a:bodyPr>
          <a:lstStyle/>
          <a:p>
            <a:pPr marL="64135" marR="67945" indent="448945" algn="just">
              <a:lnSpc>
                <a:spcPct val="115000"/>
              </a:lnSpc>
              <a:spcBef>
                <a:spcPts val="1005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«Придумай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танец»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детям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</a:t>
            </a:r>
            <a:r>
              <a:rPr lang="ru-RU" sz="18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картинок: вальс, полька, народный танец. Дети договариваются, какой танец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будут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исполнять,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движения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1800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иного</a:t>
            </a:r>
            <a:r>
              <a:rPr lang="ru-RU" sz="1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танца,</a:t>
            </a:r>
            <a:r>
              <a:rPr lang="ru-RU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затем</a:t>
            </a:r>
            <a:r>
              <a:rPr lang="ru-RU" sz="1800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придумывают</a:t>
            </a:r>
            <a:r>
              <a:rPr lang="ru-RU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</a:t>
            </a:r>
            <a:r>
              <a:rPr lang="ru-RU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танца.</a:t>
            </a:r>
          </a:p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2083666"/>
            <a:ext cx="3845124" cy="44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1"/>
            <a:ext cx="6209211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6794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викторины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музыкально-дидактические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игры.</a:t>
            </a:r>
          </a:p>
          <a:p>
            <a:pPr marL="64135" marR="66675" indent="449580" algn="just">
              <a:lnSpc>
                <a:spcPct val="115000"/>
              </a:lnSpc>
              <a:spcBef>
                <a:spcPts val="99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музыка ежедневно обогащала жизнь дошкольников,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развивала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аспектах,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своей</a:t>
            </a:r>
            <a:r>
              <a:rPr lang="ru-RU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«Утренний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круг»,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включаем</a:t>
            </a:r>
            <a:r>
              <a:rPr lang="ru-RU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приветствия, коммуникативные танцы, использование которых эффективно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влияет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психофизический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дошкольника.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приветствия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фонограмму,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капелла,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самым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образец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чистого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интонирования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правильного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ведения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мелодии.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82" y="940526"/>
            <a:ext cx="455350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26" y="661851"/>
            <a:ext cx="7541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детском совете вместе с детьми музыкальный руководитель 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обсуждаются,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декорации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костюмы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потребуются,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смогут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своими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руками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можно попросить у родителей. «Музыкальная открытка» включает 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себя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танец,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песню,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 инструментах и стихи по теме проекта.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7" y="2460549"/>
            <a:ext cx="3135594" cy="39268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5799" y="294247"/>
            <a:ext cx="2716566" cy="4129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3" y="2460549"/>
            <a:ext cx="3884022" cy="37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4" y="670559"/>
            <a:ext cx="5625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Реализуя технологию «Детский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выполняем один из основных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 реализации программы музыкального развития детей, а именно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причастность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творения,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8" y="731520"/>
            <a:ext cx="4040777" cy="5730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177" y="2424885"/>
            <a:ext cx="7141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Реализуя технологию «Детский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выполняем один из основных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 реализации программы музыкального развития детей, а именно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причастность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процессу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творения,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опыте.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Потом дети приходят в музыкальный зал на музыкальный совет, 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обсуждаем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прослушанные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произведения,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контрастные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выразительности,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динамику,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ритм,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музыкальную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стилей: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классической, современной и старинной. А потом в группе эти музыкальные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звучат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уже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деятельности: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изобразительной,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моделировании,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детям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музыкальную память и накапливать опыт музыкальных впечатлений.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4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76" y="566058"/>
            <a:ext cx="3500847" cy="595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66675" indent="449580" algn="just">
              <a:lnSpc>
                <a:spcPct val="115000"/>
              </a:lnSpc>
              <a:spcBef>
                <a:spcPts val="99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этом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 очень помогает создание музыкальной копилки «Музыка на все случаи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жизни», в которую включены музыкальные произведения, пальчиковые игры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темам,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чаще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обращаются: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«Чудеса»,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«Оренбургский край родной»,</a:t>
            </a:r>
            <a:r>
              <a:rPr lang="ru-RU" spc="3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«Техника»,</a:t>
            </a:r>
            <a:r>
              <a:rPr lang="ru-RU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«Дом»,</a:t>
            </a:r>
            <a:r>
              <a:rPr lang="ru-RU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«Семья»,</a:t>
            </a:r>
            <a:r>
              <a:rPr lang="ru-RU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«Животные»,</a:t>
            </a:r>
            <a:r>
              <a:rPr lang="ru-RU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«Моя Россия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</a:p>
          <a:p>
            <a:pPr marL="64770" marR="66675" indent="448945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«Родной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другие.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комнаты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оборудована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аппаратурой: компьютер, музыкальный центр.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Флеш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рукой,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что, на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взгляд,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удобно.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566058"/>
            <a:ext cx="4302035" cy="5576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78" y="566058"/>
            <a:ext cx="3892731" cy="33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07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196</TotalTime>
  <Words>1030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Garamond</vt:lpstr>
      <vt:lpstr>Times New Roman</vt:lpstr>
      <vt:lpstr>Савон</vt:lpstr>
      <vt:lpstr>СОЗДАНИЕ ИННОВАЦИОННОЙ МОДЕЛИ ВЗАИМОДЕЙСТВИЯ МУЗЫКАЛЬНОГО РУКОВОДИТЕЛЯ И ВОСПИТАТЕЛЯ ГРУППЫ НА ОСНОВЕ ТЕХНОЛОГИЙ ПРОГРАММЫ «ВДОХНОВЕНИЕ».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ИННОВАЦИОННОЙ МОДЕЛИ ВЗАИМОДЕЙСТВИЯ МУЗЫКАЛЬНОГО РУКОВОДИТЕЛЯ И ВОСПИТАТЕЛЯ ГРУППЫ НА ОСНОВЕ ТЕХНОЛОГИЙ ПРОГРАММЫ «ВДОХНОВЕНИЕ».</dc:title>
  <dc:creator>Админ</dc:creator>
  <cp:lastModifiedBy>Админ</cp:lastModifiedBy>
  <cp:revision>21</cp:revision>
  <dcterms:created xsi:type="dcterms:W3CDTF">2022-10-17T09:19:14Z</dcterms:created>
  <dcterms:modified xsi:type="dcterms:W3CDTF">2022-10-18T09:50:30Z</dcterms:modified>
</cp:coreProperties>
</file>