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5730"/>
    <a:srgbClr val="E2F907"/>
    <a:srgbClr val="E0BAC6"/>
    <a:srgbClr val="FFFF99"/>
    <a:srgbClr val="000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233BF5-F80E-4B05-8047-65FB67152805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EF56187-61F3-477B-9523-A9FB6BE6CD69}">
      <dgm:prSet phldrT="[Текст]"/>
      <dgm:spPr/>
      <dgm:t>
        <a:bodyPr/>
        <a:lstStyle/>
        <a:p>
          <a:r>
            <a:rPr lang="ru-RU" dirty="0"/>
            <a:t>Активные формы работы</a:t>
          </a:r>
        </a:p>
      </dgm:t>
    </dgm:pt>
    <dgm:pt modelId="{482BF7EB-C6FD-427A-B08E-A51F2EF99379}" type="parTrans" cxnId="{D0258F28-1F1B-42E4-B9D8-29D24E2010DC}">
      <dgm:prSet/>
      <dgm:spPr/>
      <dgm:t>
        <a:bodyPr/>
        <a:lstStyle/>
        <a:p>
          <a:endParaRPr lang="ru-RU"/>
        </a:p>
      </dgm:t>
    </dgm:pt>
    <dgm:pt modelId="{8C89E825-A614-4BD9-B89C-72BC805218AF}" type="sibTrans" cxnId="{D0258F28-1F1B-42E4-B9D8-29D24E2010DC}">
      <dgm:prSet/>
      <dgm:spPr/>
      <dgm:t>
        <a:bodyPr/>
        <a:lstStyle/>
        <a:p>
          <a:endParaRPr lang="ru-RU"/>
        </a:p>
      </dgm:t>
    </dgm:pt>
    <dgm:pt modelId="{F0F76DE5-75B3-4D3E-AAB9-42739822A90D}">
      <dgm:prSet phldrT="[Текст]"/>
      <dgm:spPr/>
      <dgm:t>
        <a:bodyPr/>
        <a:lstStyle/>
        <a:p>
          <a:r>
            <a:rPr lang="ru-RU" dirty="0"/>
            <a:t>Открытый микрофон</a:t>
          </a:r>
        </a:p>
      </dgm:t>
    </dgm:pt>
    <dgm:pt modelId="{F7611A8D-1C24-4AEC-BEB0-EFC8606F5B65}" type="parTrans" cxnId="{465B1FF4-2EDB-46D5-9545-83510A932598}">
      <dgm:prSet/>
      <dgm:spPr/>
      <dgm:t>
        <a:bodyPr/>
        <a:lstStyle/>
        <a:p>
          <a:endParaRPr lang="ru-RU"/>
        </a:p>
      </dgm:t>
    </dgm:pt>
    <dgm:pt modelId="{C5CB227A-236F-463C-9990-B9CBEE992562}" type="sibTrans" cxnId="{465B1FF4-2EDB-46D5-9545-83510A932598}">
      <dgm:prSet/>
      <dgm:spPr/>
      <dgm:t>
        <a:bodyPr/>
        <a:lstStyle/>
        <a:p>
          <a:endParaRPr lang="ru-RU"/>
        </a:p>
      </dgm:t>
    </dgm:pt>
    <dgm:pt modelId="{9E6B4010-6717-436B-8911-BFA676533FA4}">
      <dgm:prSet phldrT="[Текст]"/>
      <dgm:spPr/>
      <dgm:t>
        <a:bodyPr/>
        <a:lstStyle/>
        <a:p>
          <a:r>
            <a:rPr lang="ru-RU" dirty="0"/>
            <a:t>Банк идей</a:t>
          </a:r>
        </a:p>
      </dgm:t>
    </dgm:pt>
    <dgm:pt modelId="{395F4C7B-6D18-45E1-952F-AEB348872D47}" type="parTrans" cxnId="{46796AEC-852C-4250-8965-4895841A4E51}">
      <dgm:prSet/>
      <dgm:spPr/>
      <dgm:t>
        <a:bodyPr/>
        <a:lstStyle/>
        <a:p>
          <a:endParaRPr lang="ru-RU"/>
        </a:p>
      </dgm:t>
    </dgm:pt>
    <dgm:pt modelId="{8466CEE9-C9CF-4946-A33B-1A2B2EB990C0}" type="sibTrans" cxnId="{46796AEC-852C-4250-8965-4895841A4E51}">
      <dgm:prSet/>
      <dgm:spPr/>
      <dgm:t>
        <a:bodyPr/>
        <a:lstStyle/>
        <a:p>
          <a:endParaRPr lang="ru-RU"/>
        </a:p>
      </dgm:t>
    </dgm:pt>
    <dgm:pt modelId="{C207A5E9-9431-41DC-8A93-844250CA097B}">
      <dgm:prSet phldrT="[Текст]"/>
      <dgm:spPr/>
      <dgm:t>
        <a:bodyPr/>
        <a:lstStyle/>
        <a:p>
          <a:r>
            <a:rPr lang="ru-RU" dirty="0"/>
            <a:t>Коучинг</a:t>
          </a:r>
        </a:p>
      </dgm:t>
    </dgm:pt>
    <dgm:pt modelId="{4D4660D3-EEC7-4521-9D3A-75D51375FFDD}" type="parTrans" cxnId="{E02DA585-DD4E-4788-9001-2E1F099D7B73}">
      <dgm:prSet/>
      <dgm:spPr/>
      <dgm:t>
        <a:bodyPr/>
        <a:lstStyle/>
        <a:p>
          <a:endParaRPr lang="ru-RU"/>
        </a:p>
      </dgm:t>
    </dgm:pt>
    <dgm:pt modelId="{F6B75E18-94FE-4EB1-BFC3-8E9DB29ED51E}" type="sibTrans" cxnId="{E02DA585-DD4E-4788-9001-2E1F099D7B73}">
      <dgm:prSet/>
      <dgm:spPr/>
      <dgm:t>
        <a:bodyPr/>
        <a:lstStyle/>
        <a:p>
          <a:endParaRPr lang="ru-RU"/>
        </a:p>
      </dgm:t>
    </dgm:pt>
    <dgm:pt modelId="{07B3778A-0341-43A5-B26F-6C2AB713E5EC}">
      <dgm:prSet phldrT="[Текст]"/>
      <dgm:spPr/>
      <dgm:t>
        <a:bodyPr/>
        <a:lstStyle/>
        <a:p>
          <a:r>
            <a:rPr lang="ru-RU" dirty="0"/>
            <a:t>КВН</a:t>
          </a:r>
        </a:p>
      </dgm:t>
    </dgm:pt>
    <dgm:pt modelId="{0A3F7D6F-456E-4C1B-A733-94E899210A5F}" type="parTrans" cxnId="{381D01F5-D481-4263-89E0-FDDCDB4FC3B2}">
      <dgm:prSet/>
      <dgm:spPr/>
      <dgm:t>
        <a:bodyPr/>
        <a:lstStyle/>
        <a:p>
          <a:endParaRPr lang="ru-RU"/>
        </a:p>
      </dgm:t>
    </dgm:pt>
    <dgm:pt modelId="{8B5FC5E0-31DC-4A3F-B7C7-7B078CB6BF79}" type="sibTrans" cxnId="{381D01F5-D481-4263-89E0-FDDCDB4FC3B2}">
      <dgm:prSet/>
      <dgm:spPr/>
      <dgm:t>
        <a:bodyPr/>
        <a:lstStyle/>
        <a:p>
          <a:endParaRPr lang="ru-RU"/>
        </a:p>
      </dgm:t>
    </dgm:pt>
    <dgm:pt modelId="{62E04686-C436-4E52-B998-3F1CD8775130}">
      <dgm:prSet custT="1"/>
      <dgm:spPr/>
      <dgm:t>
        <a:bodyPr/>
        <a:lstStyle/>
        <a:p>
          <a:r>
            <a:rPr lang="ru-RU" sz="1400" dirty="0">
              <a:latin typeface="Calibri" panose="020F0502020204030204" pitchFamily="34" charset="0"/>
              <a:cs typeface="Calibri" panose="020F0502020204030204" pitchFamily="34" charset="0"/>
            </a:rPr>
            <a:t>дискуссии</a:t>
          </a:r>
        </a:p>
      </dgm:t>
    </dgm:pt>
    <dgm:pt modelId="{2C9DABF0-5119-41AA-85B6-AB40B6B6B9EA}" type="parTrans" cxnId="{5DC06335-62D1-4965-B18F-2386F78982D4}">
      <dgm:prSet/>
      <dgm:spPr/>
      <dgm:t>
        <a:bodyPr/>
        <a:lstStyle/>
        <a:p>
          <a:endParaRPr lang="ru-RU"/>
        </a:p>
      </dgm:t>
    </dgm:pt>
    <dgm:pt modelId="{24BFBC6A-3957-4DAF-9F12-7BFE7747390B}" type="sibTrans" cxnId="{5DC06335-62D1-4965-B18F-2386F78982D4}">
      <dgm:prSet/>
      <dgm:spPr/>
      <dgm:t>
        <a:bodyPr/>
        <a:lstStyle/>
        <a:p>
          <a:endParaRPr lang="ru-RU"/>
        </a:p>
      </dgm:t>
    </dgm:pt>
    <dgm:pt modelId="{3630EB3B-9B43-4327-A581-23E1B013FE29}">
      <dgm:prSet custT="1"/>
      <dgm:spPr/>
      <dgm:t>
        <a:bodyPr/>
        <a:lstStyle/>
        <a:p>
          <a:r>
            <a:rPr lang="ru-RU" sz="1400" dirty="0">
              <a:latin typeface="Calibri" panose="020F0502020204030204" pitchFamily="34" charset="0"/>
              <a:cs typeface="Calibri" panose="020F0502020204030204" pitchFamily="34" charset="0"/>
            </a:rPr>
            <a:t>диспуты</a:t>
          </a:r>
        </a:p>
      </dgm:t>
    </dgm:pt>
    <dgm:pt modelId="{CA4579CC-E97C-4EA5-B147-F46247114CB3}" type="parTrans" cxnId="{8277CF94-A1AE-4154-A78E-51214AABAD70}">
      <dgm:prSet/>
      <dgm:spPr/>
      <dgm:t>
        <a:bodyPr/>
        <a:lstStyle/>
        <a:p>
          <a:endParaRPr lang="ru-RU"/>
        </a:p>
      </dgm:t>
    </dgm:pt>
    <dgm:pt modelId="{191E2DB1-DEAB-41BB-A950-252EDA057240}" type="sibTrans" cxnId="{8277CF94-A1AE-4154-A78E-51214AABAD70}">
      <dgm:prSet/>
      <dgm:spPr/>
      <dgm:t>
        <a:bodyPr/>
        <a:lstStyle/>
        <a:p>
          <a:endParaRPr lang="ru-RU"/>
        </a:p>
      </dgm:t>
    </dgm:pt>
    <dgm:pt modelId="{9216C82B-6784-406C-B188-48C9EEF8F1EC}">
      <dgm:prSet custT="1"/>
      <dgm:spPr/>
      <dgm:t>
        <a:bodyPr/>
        <a:lstStyle/>
        <a:p>
          <a:r>
            <a:rPr lang="ru-RU" sz="1400" dirty="0">
              <a:latin typeface="Calibri" panose="020F0502020204030204" pitchFamily="34" charset="0"/>
              <a:cs typeface="Calibri" panose="020F0502020204030204" pitchFamily="34" charset="0"/>
            </a:rPr>
            <a:t>викторины</a:t>
          </a:r>
        </a:p>
      </dgm:t>
    </dgm:pt>
    <dgm:pt modelId="{2191B42D-F549-499F-ABB6-9BBCEB78EFC9}" type="parTrans" cxnId="{26906D05-1EA1-42B2-829C-79D7A912D1A6}">
      <dgm:prSet/>
      <dgm:spPr/>
      <dgm:t>
        <a:bodyPr/>
        <a:lstStyle/>
        <a:p>
          <a:endParaRPr lang="ru-RU"/>
        </a:p>
      </dgm:t>
    </dgm:pt>
    <dgm:pt modelId="{4EC55A60-6502-4402-BD9E-392560F4943D}" type="sibTrans" cxnId="{26906D05-1EA1-42B2-829C-79D7A912D1A6}">
      <dgm:prSet/>
      <dgm:spPr/>
      <dgm:t>
        <a:bodyPr/>
        <a:lstStyle/>
        <a:p>
          <a:endParaRPr lang="ru-RU"/>
        </a:p>
      </dgm:t>
    </dgm:pt>
    <dgm:pt modelId="{0D34F625-05C4-4096-AA39-A927593BBA7D}">
      <dgm:prSet custT="1"/>
      <dgm:spPr/>
      <dgm:t>
        <a:bodyPr/>
        <a:lstStyle/>
        <a:p>
          <a:r>
            <a:rPr lang="ru-RU" sz="1400" dirty="0">
              <a:latin typeface="Calibri" panose="020F0502020204030204" pitchFamily="34" charset="0"/>
              <a:cs typeface="Calibri" panose="020F0502020204030204" pitchFamily="34" charset="0"/>
            </a:rPr>
            <a:t>аукционы</a:t>
          </a:r>
        </a:p>
      </dgm:t>
    </dgm:pt>
    <dgm:pt modelId="{23BFB4E7-B16B-4F6A-AFD6-B19E7694D633}" type="parTrans" cxnId="{C3564359-34CD-48EA-864B-B5476ADA1C0B}">
      <dgm:prSet/>
      <dgm:spPr/>
      <dgm:t>
        <a:bodyPr/>
        <a:lstStyle/>
        <a:p>
          <a:endParaRPr lang="ru-RU"/>
        </a:p>
      </dgm:t>
    </dgm:pt>
    <dgm:pt modelId="{C32194FA-B215-44DA-89FE-DC905647C969}" type="sibTrans" cxnId="{C3564359-34CD-48EA-864B-B5476ADA1C0B}">
      <dgm:prSet/>
      <dgm:spPr/>
      <dgm:t>
        <a:bodyPr/>
        <a:lstStyle/>
        <a:p>
          <a:endParaRPr lang="ru-RU"/>
        </a:p>
      </dgm:t>
    </dgm:pt>
    <dgm:pt modelId="{A3218E4B-080D-4B0F-ADDB-977EC0839F58}">
      <dgm:prSet custT="1"/>
      <dgm:spPr/>
      <dgm:t>
        <a:bodyPr/>
        <a:lstStyle/>
        <a:p>
          <a:r>
            <a:rPr lang="ru-RU" sz="1400" b="0" dirty="0">
              <a:latin typeface="Calibri" panose="020F0502020204030204" pitchFamily="34" charset="0"/>
              <a:cs typeface="Calibri" panose="020F0502020204030204" pitchFamily="34" charset="0"/>
            </a:rPr>
            <a:t>педагогические гостиные</a:t>
          </a:r>
        </a:p>
      </dgm:t>
    </dgm:pt>
    <dgm:pt modelId="{CA7D3A5D-222C-4001-AD1C-553BEE964B78}" type="parTrans" cxnId="{173F6664-2AAD-4101-B755-034C8B4371D9}">
      <dgm:prSet/>
      <dgm:spPr/>
      <dgm:t>
        <a:bodyPr/>
        <a:lstStyle/>
        <a:p>
          <a:endParaRPr lang="ru-RU"/>
        </a:p>
      </dgm:t>
    </dgm:pt>
    <dgm:pt modelId="{E4631C8A-CFC2-4ED6-974D-A09926114E92}" type="sibTrans" cxnId="{173F6664-2AAD-4101-B755-034C8B4371D9}">
      <dgm:prSet/>
      <dgm:spPr/>
      <dgm:t>
        <a:bodyPr/>
        <a:lstStyle/>
        <a:p>
          <a:endParaRPr lang="ru-RU"/>
        </a:p>
      </dgm:t>
    </dgm:pt>
    <dgm:pt modelId="{3A513565-9C15-4CD2-A581-CCE195C8790C}" type="pres">
      <dgm:prSet presAssocID="{E3233BF5-F80E-4B05-8047-65FB67152805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E1CA42A-156C-4E73-A9DF-A517D2F41FDA}" type="pres">
      <dgm:prSet presAssocID="{DEF56187-61F3-477B-9523-A9FB6BE6CD69}" presName="centerShape" presStyleLbl="node0" presStyleIdx="0" presStyleCnt="1"/>
      <dgm:spPr/>
    </dgm:pt>
    <dgm:pt modelId="{82A02CE0-8EE2-463C-BB52-277F600327AA}" type="pres">
      <dgm:prSet presAssocID="{F0F76DE5-75B3-4D3E-AAB9-42739822A90D}" presName="node" presStyleLbl="node1" presStyleIdx="0" presStyleCnt="9">
        <dgm:presLayoutVars>
          <dgm:bulletEnabled val="1"/>
        </dgm:presLayoutVars>
      </dgm:prSet>
      <dgm:spPr/>
    </dgm:pt>
    <dgm:pt modelId="{11FDFA6E-E4D2-402E-A6E7-BDE865B8AAA0}" type="pres">
      <dgm:prSet presAssocID="{F0F76DE5-75B3-4D3E-AAB9-42739822A90D}" presName="dummy" presStyleCnt="0"/>
      <dgm:spPr/>
    </dgm:pt>
    <dgm:pt modelId="{FAC1A93F-A72E-4423-B8A9-BF471BADFFFA}" type="pres">
      <dgm:prSet presAssocID="{C5CB227A-236F-463C-9990-B9CBEE992562}" presName="sibTrans" presStyleLbl="sibTrans2D1" presStyleIdx="0" presStyleCnt="9"/>
      <dgm:spPr/>
    </dgm:pt>
    <dgm:pt modelId="{8C82BDD9-0675-44FB-B2C7-A0B40611DE7F}" type="pres">
      <dgm:prSet presAssocID="{9E6B4010-6717-436B-8911-BFA676533FA4}" presName="node" presStyleLbl="node1" presStyleIdx="1" presStyleCnt="9">
        <dgm:presLayoutVars>
          <dgm:bulletEnabled val="1"/>
        </dgm:presLayoutVars>
      </dgm:prSet>
      <dgm:spPr/>
    </dgm:pt>
    <dgm:pt modelId="{614BDD5E-179E-4EF2-8390-DB5B6625F422}" type="pres">
      <dgm:prSet presAssocID="{9E6B4010-6717-436B-8911-BFA676533FA4}" presName="dummy" presStyleCnt="0"/>
      <dgm:spPr/>
    </dgm:pt>
    <dgm:pt modelId="{9A4B26E6-3B0C-46DA-97C7-8FE465F595D5}" type="pres">
      <dgm:prSet presAssocID="{8466CEE9-C9CF-4946-A33B-1A2B2EB990C0}" presName="sibTrans" presStyleLbl="sibTrans2D1" presStyleIdx="1" presStyleCnt="9"/>
      <dgm:spPr/>
    </dgm:pt>
    <dgm:pt modelId="{419C3B8C-BC38-447D-9C58-7F17386CA05E}" type="pres">
      <dgm:prSet presAssocID="{C207A5E9-9431-41DC-8A93-844250CA097B}" presName="node" presStyleLbl="node1" presStyleIdx="2" presStyleCnt="9">
        <dgm:presLayoutVars>
          <dgm:bulletEnabled val="1"/>
        </dgm:presLayoutVars>
      </dgm:prSet>
      <dgm:spPr/>
    </dgm:pt>
    <dgm:pt modelId="{AC001E5B-A910-40AC-A489-438C07294A7E}" type="pres">
      <dgm:prSet presAssocID="{C207A5E9-9431-41DC-8A93-844250CA097B}" presName="dummy" presStyleCnt="0"/>
      <dgm:spPr/>
    </dgm:pt>
    <dgm:pt modelId="{A46864F6-7B52-46B6-82A0-6EDD7C7C5041}" type="pres">
      <dgm:prSet presAssocID="{F6B75E18-94FE-4EB1-BFC3-8E9DB29ED51E}" presName="sibTrans" presStyleLbl="sibTrans2D1" presStyleIdx="2" presStyleCnt="9"/>
      <dgm:spPr/>
    </dgm:pt>
    <dgm:pt modelId="{B9E7E969-3D3D-4B28-8202-D900E008651D}" type="pres">
      <dgm:prSet presAssocID="{07B3778A-0341-43A5-B26F-6C2AB713E5EC}" presName="node" presStyleLbl="node1" presStyleIdx="3" presStyleCnt="9">
        <dgm:presLayoutVars>
          <dgm:bulletEnabled val="1"/>
        </dgm:presLayoutVars>
      </dgm:prSet>
      <dgm:spPr/>
    </dgm:pt>
    <dgm:pt modelId="{4E836B59-3B90-48A9-90DB-0C547A59B36C}" type="pres">
      <dgm:prSet presAssocID="{07B3778A-0341-43A5-B26F-6C2AB713E5EC}" presName="dummy" presStyleCnt="0"/>
      <dgm:spPr/>
    </dgm:pt>
    <dgm:pt modelId="{B37D7992-3379-41EA-AFFB-8CD9774BE429}" type="pres">
      <dgm:prSet presAssocID="{8B5FC5E0-31DC-4A3F-B7C7-7B078CB6BF79}" presName="sibTrans" presStyleLbl="sibTrans2D1" presStyleIdx="3" presStyleCnt="9"/>
      <dgm:spPr/>
    </dgm:pt>
    <dgm:pt modelId="{050E0A90-6B2F-42DB-9C2E-641F32CB1976}" type="pres">
      <dgm:prSet presAssocID="{A3218E4B-080D-4B0F-ADDB-977EC0839F58}" presName="node" presStyleLbl="node1" presStyleIdx="4" presStyleCnt="9">
        <dgm:presLayoutVars>
          <dgm:bulletEnabled val="1"/>
        </dgm:presLayoutVars>
      </dgm:prSet>
      <dgm:spPr/>
    </dgm:pt>
    <dgm:pt modelId="{E3C11886-20B8-4479-968E-C575DEA00BF3}" type="pres">
      <dgm:prSet presAssocID="{A3218E4B-080D-4B0F-ADDB-977EC0839F58}" presName="dummy" presStyleCnt="0"/>
      <dgm:spPr/>
    </dgm:pt>
    <dgm:pt modelId="{24AE3013-B45A-4ECE-9CD9-2BD2D899CE9B}" type="pres">
      <dgm:prSet presAssocID="{E4631C8A-CFC2-4ED6-974D-A09926114E92}" presName="sibTrans" presStyleLbl="sibTrans2D1" presStyleIdx="4" presStyleCnt="9"/>
      <dgm:spPr/>
    </dgm:pt>
    <dgm:pt modelId="{AA35310E-4B59-47E3-8F42-90284E0C99E7}" type="pres">
      <dgm:prSet presAssocID="{0D34F625-05C4-4096-AA39-A927593BBA7D}" presName="node" presStyleLbl="node1" presStyleIdx="5" presStyleCnt="9">
        <dgm:presLayoutVars>
          <dgm:bulletEnabled val="1"/>
        </dgm:presLayoutVars>
      </dgm:prSet>
      <dgm:spPr/>
    </dgm:pt>
    <dgm:pt modelId="{F9A9FBD0-189C-4705-A6D0-C9286BC9BBF8}" type="pres">
      <dgm:prSet presAssocID="{0D34F625-05C4-4096-AA39-A927593BBA7D}" presName="dummy" presStyleCnt="0"/>
      <dgm:spPr/>
    </dgm:pt>
    <dgm:pt modelId="{BE1A646A-8BFE-4E9E-AC85-BFE69E078C06}" type="pres">
      <dgm:prSet presAssocID="{C32194FA-B215-44DA-89FE-DC905647C969}" presName="sibTrans" presStyleLbl="sibTrans2D1" presStyleIdx="5" presStyleCnt="9"/>
      <dgm:spPr/>
    </dgm:pt>
    <dgm:pt modelId="{B74BE2DA-F304-4A1E-8745-0574976DB681}" type="pres">
      <dgm:prSet presAssocID="{9216C82B-6784-406C-B188-48C9EEF8F1EC}" presName="node" presStyleLbl="node1" presStyleIdx="6" presStyleCnt="9" custScaleX="112834">
        <dgm:presLayoutVars>
          <dgm:bulletEnabled val="1"/>
        </dgm:presLayoutVars>
      </dgm:prSet>
      <dgm:spPr/>
    </dgm:pt>
    <dgm:pt modelId="{7A16E003-21F1-44F3-AD86-4CBCDD5F7ADD}" type="pres">
      <dgm:prSet presAssocID="{9216C82B-6784-406C-B188-48C9EEF8F1EC}" presName="dummy" presStyleCnt="0"/>
      <dgm:spPr/>
    </dgm:pt>
    <dgm:pt modelId="{E8C94362-22BF-4D06-9C7C-D5AFA2F4058F}" type="pres">
      <dgm:prSet presAssocID="{4EC55A60-6502-4402-BD9E-392560F4943D}" presName="sibTrans" presStyleLbl="sibTrans2D1" presStyleIdx="6" presStyleCnt="9"/>
      <dgm:spPr/>
    </dgm:pt>
    <dgm:pt modelId="{E0095762-2C2A-45B3-A562-6B352E09BD8B}" type="pres">
      <dgm:prSet presAssocID="{3630EB3B-9B43-4327-A581-23E1B013FE29}" presName="node" presStyleLbl="node1" presStyleIdx="7" presStyleCnt="9">
        <dgm:presLayoutVars>
          <dgm:bulletEnabled val="1"/>
        </dgm:presLayoutVars>
      </dgm:prSet>
      <dgm:spPr/>
    </dgm:pt>
    <dgm:pt modelId="{AB8B310A-DAD2-4F07-9071-D338E1D0F787}" type="pres">
      <dgm:prSet presAssocID="{3630EB3B-9B43-4327-A581-23E1B013FE29}" presName="dummy" presStyleCnt="0"/>
      <dgm:spPr/>
    </dgm:pt>
    <dgm:pt modelId="{3DA1A4BB-AE28-4DC8-BD01-85D337E238E5}" type="pres">
      <dgm:prSet presAssocID="{191E2DB1-DEAB-41BB-A950-252EDA057240}" presName="sibTrans" presStyleLbl="sibTrans2D1" presStyleIdx="7" presStyleCnt="9"/>
      <dgm:spPr/>
    </dgm:pt>
    <dgm:pt modelId="{380E207E-999E-40DB-BFA1-77B0DB28D0FD}" type="pres">
      <dgm:prSet presAssocID="{62E04686-C436-4E52-B998-3F1CD8775130}" presName="node" presStyleLbl="node1" presStyleIdx="8" presStyleCnt="9" custRadScaleRad="101362" custRadScaleInc="-5505">
        <dgm:presLayoutVars>
          <dgm:bulletEnabled val="1"/>
        </dgm:presLayoutVars>
      </dgm:prSet>
      <dgm:spPr/>
    </dgm:pt>
    <dgm:pt modelId="{35823364-E7C3-4274-82E6-78138884B0AC}" type="pres">
      <dgm:prSet presAssocID="{62E04686-C436-4E52-B998-3F1CD8775130}" presName="dummy" presStyleCnt="0"/>
      <dgm:spPr/>
    </dgm:pt>
    <dgm:pt modelId="{FB193866-AECD-41E0-8AC0-C24DD1AD35E5}" type="pres">
      <dgm:prSet presAssocID="{24BFBC6A-3957-4DAF-9F12-7BFE7747390B}" presName="sibTrans" presStyleLbl="sibTrans2D1" presStyleIdx="8" presStyleCnt="9"/>
      <dgm:spPr/>
    </dgm:pt>
  </dgm:ptLst>
  <dgm:cxnLst>
    <dgm:cxn modelId="{26906D05-1EA1-42B2-829C-79D7A912D1A6}" srcId="{DEF56187-61F3-477B-9523-A9FB6BE6CD69}" destId="{9216C82B-6784-406C-B188-48C9EEF8F1EC}" srcOrd="6" destOrd="0" parTransId="{2191B42D-F549-499F-ABB6-9BBCEB78EFC9}" sibTransId="{4EC55A60-6502-4402-BD9E-392560F4943D}"/>
    <dgm:cxn modelId="{32442A12-35BC-42E8-8427-86FCB9994341}" type="presOf" srcId="{9216C82B-6784-406C-B188-48C9EEF8F1EC}" destId="{B74BE2DA-F304-4A1E-8745-0574976DB681}" srcOrd="0" destOrd="0" presId="urn:microsoft.com/office/officeart/2005/8/layout/radial6"/>
    <dgm:cxn modelId="{8671AA15-5DFC-4261-A06A-0014469C5CE9}" type="presOf" srcId="{DEF56187-61F3-477B-9523-A9FB6BE6CD69}" destId="{DE1CA42A-156C-4E73-A9DF-A517D2F41FDA}" srcOrd="0" destOrd="0" presId="urn:microsoft.com/office/officeart/2005/8/layout/radial6"/>
    <dgm:cxn modelId="{D0258F28-1F1B-42E4-B9D8-29D24E2010DC}" srcId="{E3233BF5-F80E-4B05-8047-65FB67152805}" destId="{DEF56187-61F3-477B-9523-A9FB6BE6CD69}" srcOrd="0" destOrd="0" parTransId="{482BF7EB-C6FD-427A-B08E-A51F2EF99379}" sibTransId="{8C89E825-A614-4BD9-B89C-72BC805218AF}"/>
    <dgm:cxn modelId="{5DC06335-62D1-4965-B18F-2386F78982D4}" srcId="{DEF56187-61F3-477B-9523-A9FB6BE6CD69}" destId="{62E04686-C436-4E52-B998-3F1CD8775130}" srcOrd="8" destOrd="0" parTransId="{2C9DABF0-5119-41AA-85B6-AB40B6B6B9EA}" sibTransId="{24BFBC6A-3957-4DAF-9F12-7BFE7747390B}"/>
    <dgm:cxn modelId="{661A3237-37CE-469A-976C-751E8A82CDEC}" type="presOf" srcId="{4EC55A60-6502-4402-BD9E-392560F4943D}" destId="{E8C94362-22BF-4D06-9C7C-D5AFA2F4058F}" srcOrd="0" destOrd="0" presId="urn:microsoft.com/office/officeart/2005/8/layout/radial6"/>
    <dgm:cxn modelId="{F1904340-5ECE-48D4-9695-C16EE5EDD528}" type="presOf" srcId="{E3233BF5-F80E-4B05-8047-65FB67152805}" destId="{3A513565-9C15-4CD2-A581-CCE195C8790C}" srcOrd="0" destOrd="0" presId="urn:microsoft.com/office/officeart/2005/8/layout/radial6"/>
    <dgm:cxn modelId="{173F6664-2AAD-4101-B755-034C8B4371D9}" srcId="{DEF56187-61F3-477B-9523-A9FB6BE6CD69}" destId="{A3218E4B-080D-4B0F-ADDB-977EC0839F58}" srcOrd="4" destOrd="0" parTransId="{CA7D3A5D-222C-4001-AD1C-553BEE964B78}" sibTransId="{E4631C8A-CFC2-4ED6-974D-A09926114E92}"/>
    <dgm:cxn modelId="{DE920C4C-522F-474D-A86B-6FD1463C5812}" type="presOf" srcId="{191E2DB1-DEAB-41BB-A950-252EDA057240}" destId="{3DA1A4BB-AE28-4DC8-BD01-85D337E238E5}" srcOrd="0" destOrd="0" presId="urn:microsoft.com/office/officeart/2005/8/layout/radial6"/>
    <dgm:cxn modelId="{8120F951-AD9B-4C64-A6B5-58347DAB3479}" type="presOf" srcId="{9E6B4010-6717-436B-8911-BFA676533FA4}" destId="{8C82BDD9-0675-44FB-B2C7-A0B40611DE7F}" srcOrd="0" destOrd="0" presId="urn:microsoft.com/office/officeart/2005/8/layout/radial6"/>
    <dgm:cxn modelId="{70368875-0289-4FDF-AE2E-400A0F500988}" type="presOf" srcId="{A3218E4B-080D-4B0F-ADDB-977EC0839F58}" destId="{050E0A90-6B2F-42DB-9C2E-641F32CB1976}" srcOrd="0" destOrd="0" presId="urn:microsoft.com/office/officeart/2005/8/layout/radial6"/>
    <dgm:cxn modelId="{806B9977-C055-4AE4-B3A7-7BF4C458B44B}" type="presOf" srcId="{C207A5E9-9431-41DC-8A93-844250CA097B}" destId="{419C3B8C-BC38-447D-9C58-7F17386CA05E}" srcOrd="0" destOrd="0" presId="urn:microsoft.com/office/officeart/2005/8/layout/radial6"/>
    <dgm:cxn modelId="{C3564359-34CD-48EA-864B-B5476ADA1C0B}" srcId="{DEF56187-61F3-477B-9523-A9FB6BE6CD69}" destId="{0D34F625-05C4-4096-AA39-A927593BBA7D}" srcOrd="5" destOrd="0" parTransId="{23BFB4E7-B16B-4F6A-AFD6-B19E7694D633}" sibTransId="{C32194FA-B215-44DA-89FE-DC905647C969}"/>
    <dgm:cxn modelId="{D0AC4C82-18F9-402B-9FE7-5AE1C8E1BAA9}" type="presOf" srcId="{8B5FC5E0-31DC-4A3F-B7C7-7B078CB6BF79}" destId="{B37D7992-3379-41EA-AFFB-8CD9774BE429}" srcOrd="0" destOrd="0" presId="urn:microsoft.com/office/officeart/2005/8/layout/radial6"/>
    <dgm:cxn modelId="{E02DA585-DD4E-4788-9001-2E1F099D7B73}" srcId="{DEF56187-61F3-477B-9523-A9FB6BE6CD69}" destId="{C207A5E9-9431-41DC-8A93-844250CA097B}" srcOrd="2" destOrd="0" parTransId="{4D4660D3-EEC7-4521-9D3A-75D51375FFDD}" sibTransId="{F6B75E18-94FE-4EB1-BFC3-8E9DB29ED51E}"/>
    <dgm:cxn modelId="{2C55F18E-4AD5-4D0B-9D51-6D79448BABD1}" type="presOf" srcId="{C5CB227A-236F-463C-9990-B9CBEE992562}" destId="{FAC1A93F-A72E-4423-B8A9-BF471BADFFFA}" srcOrd="0" destOrd="0" presId="urn:microsoft.com/office/officeart/2005/8/layout/radial6"/>
    <dgm:cxn modelId="{8277CF94-A1AE-4154-A78E-51214AABAD70}" srcId="{DEF56187-61F3-477B-9523-A9FB6BE6CD69}" destId="{3630EB3B-9B43-4327-A581-23E1B013FE29}" srcOrd="7" destOrd="0" parTransId="{CA4579CC-E97C-4EA5-B147-F46247114CB3}" sibTransId="{191E2DB1-DEAB-41BB-A950-252EDA057240}"/>
    <dgm:cxn modelId="{0BA59795-D803-4B4C-B73C-0EE801145B27}" type="presOf" srcId="{F6B75E18-94FE-4EB1-BFC3-8E9DB29ED51E}" destId="{A46864F6-7B52-46B6-82A0-6EDD7C7C5041}" srcOrd="0" destOrd="0" presId="urn:microsoft.com/office/officeart/2005/8/layout/radial6"/>
    <dgm:cxn modelId="{447F669B-D806-4167-BD1F-2F3B17BE8A51}" type="presOf" srcId="{C32194FA-B215-44DA-89FE-DC905647C969}" destId="{BE1A646A-8BFE-4E9E-AC85-BFE69E078C06}" srcOrd="0" destOrd="0" presId="urn:microsoft.com/office/officeart/2005/8/layout/radial6"/>
    <dgm:cxn modelId="{7A6E8AA2-4DC3-4E80-9E64-AF53BAAFC59D}" type="presOf" srcId="{62E04686-C436-4E52-B998-3F1CD8775130}" destId="{380E207E-999E-40DB-BFA1-77B0DB28D0FD}" srcOrd="0" destOrd="0" presId="urn:microsoft.com/office/officeart/2005/8/layout/radial6"/>
    <dgm:cxn modelId="{66E9B6AC-4A6A-4F9F-AE38-6AFF68DA6D4D}" type="presOf" srcId="{F0F76DE5-75B3-4D3E-AAB9-42739822A90D}" destId="{82A02CE0-8EE2-463C-BB52-277F600327AA}" srcOrd="0" destOrd="0" presId="urn:microsoft.com/office/officeart/2005/8/layout/radial6"/>
    <dgm:cxn modelId="{EBB184B2-75B3-4F86-9898-6F87420058BA}" type="presOf" srcId="{E4631C8A-CFC2-4ED6-974D-A09926114E92}" destId="{24AE3013-B45A-4ECE-9CD9-2BD2D899CE9B}" srcOrd="0" destOrd="0" presId="urn:microsoft.com/office/officeart/2005/8/layout/radial6"/>
    <dgm:cxn modelId="{14E98FC2-C9F1-4D70-AFD5-304B807F6971}" type="presOf" srcId="{0D34F625-05C4-4096-AA39-A927593BBA7D}" destId="{AA35310E-4B59-47E3-8F42-90284E0C99E7}" srcOrd="0" destOrd="0" presId="urn:microsoft.com/office/officeart/2005/8/layout/radial6"/>
    <dgm:cxn modelId="{460487C9-B042-430D-9C6A-EFE6D9999D07}" type="presOf" srcId="{07B3778A-0341-43A5-B26F-6C2AB713E5EC}" destId="{B9E7E969-3D3D-4B28-8202-D900E008651D}" srcOrd="0" destOrd="0" presId="urn:microsoft.com/office/officeart/2005/8/layout/radial6"/>
    <dgm:cxn modelId="{2B1B56DA-519B-4554-9E92-3FACEDA1D423}" type="presOf" srcId="{3630EB3B-9B43-4327-A581-23E1B013FE29}" destId="{E0095762-2C2A-45B3-A562-6B352E09BD8B}" srcOrd="0" destOrd="0" presId="urn:microsoft.com/office/officeart/2005/8/layout/radial6"/>
    <dgm:cxn modelId="{478E0FEC-B751-45EA-8E78-1C22874C79BC}" type="presOf" srcId="{24BFBC6A-3957-4DAF-9F12-7BFE7747390B}" destId="{FB193866-AECD-41E0-8AC0-C24DD1AD35E5}" srcOrd="0" destOrd="0" presId="urn:microsoft.com/office/officeart/2005/8/layout/radial6"/>
    <dgm:cxn modelId="{46796AEC-852C-4250-8965-4895841A4E51}" srcId="{DEF56187-61F3-477B-9523-A9FB6BE6CD69}" destId="{9E6B4010-6717-436B-8911-BFA676533FA4}" srcOrd="1" destOrd="0" parTransId="{395F4C7B-6D18-45E1-952F-AEB348872D47}" sibTransId="{8466CEE9-C9CF-4946-A33B-1A2B2EB990C0}"/>
    <dgm:cxn modelId="{465B1FF4-2EDB-46D5-9545-83510A932598}" srcId="{DEF56187-61F3-477B-9523-A9FB6BE6CD69}" destId="{F0F76DE5-75B3-4D3E-AAB9-42739822A90D}" srcOrd="0" destOrd="0" parTransId="{F7611A8D-1C24-4AEC-BEB0-EFC8606F5B65}" sibTransId="{C5CB227A-236F-463C-9990-B9CBEE992562}"/>
    <dgm:cxn modelId="{381D01F5-D481-4263-89E0-FDDCDB4FC3B2}" srcId="{DEF56187-61F3-477B-9523-A9FB6BE6CD69}" destId="{07B3778A-0341-43A5-B26F-6C2AB713E5EC}" srcOrd="3" destOrd="0" parTransId="{0A3F7D6F-456E-4C1B-A733-94E899210A5F}" sibTransId="{8B5FC5E0-31DC-4A3F-B7C7-7B078CB6BF79}"/>
    <dgm:cxn modelId="{952A36FB-80A2-474A-93F9-8D0B64E7CA87}" type="presOf" srcId="{8466CEE9-C9CF-4946-A33B-1A2B2EB990C0}" destId="{9A4B26E6-3B0C-46DA-97C7-8FE465F595D5}" srcOrd="0" destOrd="0" presId="urn:microsoft.com/office/officeart/2005/8/layout/radial6"/>
    <dgm:cxn modelId="{F15B457C-9EF8-473C-A8DE-4E30880F0B4E}" type="presParOf" srcId="{3A513565-9C15-4CD2-A581-CCE195C8790C}" destId="{DE1CA42A-156C-4E73-A9DF-A517D2F41FDA}" srcOrd="0" destOrd="0" presId="urn:microsoft.com/office/officeart/2005/8/layout/radial6"/>
    <dgm:cxn modelId="{352658EC-9145-4A33-8FB6-2954F43CDAC7}" type="presParOf" srcId="{3A513565-9C15-4CD2-A581-CCE195C8790C}" destId="{82A02CE0-8EE2-463C-BB52-277F600327AA}" srcOrd="1" destOrd="0" presId="urn:microsoft.com/office/officeart/2005/8/layout/radial6"/>
    <dgm:cxn modelId="{911D2272-91DA-4297-BF4C-B9A5F7B5B750}" type="presParOf" srcId="{3A513565-9C15-4CD2-A581-CCE195C8790C}" destId="{11FDFA6E-E4D2-402E-A6E7-BDE865B8AAA0}" srcOrd="2" destOrd="0" presId="urn:microsoft.com/office/officeart/2005/8/layout/radial6"/>
    <dgm:cxn modelId="{D3F1CB23-B4FA-4CD6-B258-31D1F83C8B7E}" type="presParOf" srcId="{3A513565-9C15-4CD2-A581-CCE195C8790C}" destId="{FAC1A93F-A72E-4423-B8A9-BF471BADFFFA}" srcOrd="3" destOrd="0" presId="urn:microsoft.com/office/officeart/2005/8/layout/radial6"/>
    <dgm:cxn modelId="{3C519AA8-0059-4BF5-A1B5-CDA6C3599CF7}" type="presParOf" srcId="{3A513565-9C15-4CD2-A581-CCE195C8790C}" destId="{8C82BDD9-0675-44FB-B2C7-A0B40611DE7F}" srcOrd="4" destOrd="0" presId="urn:microsoft.com/office/officeart/2005/8/layout/radial6"/>
    <dgm:cxn modelId="{794D8B72-C18C-4964-BEA5-DC65C10A97D6}" type="presParOf" srcId="{3A513565-9C15-4CD2-A581-CCE195C8790C}" destId="{614BDD5E-179E-4EF2-8390-DB5B6625F422}" srcOrd="5" destOrd="0" presId="urn:microsoft.com/office/officeart/2005/8/layout/radial6"/>
    <dgm:cxn modelId="{AF3FDD6E-2ADD-4A77-AC5C-AC63B7F65026}" type="presParOf" srcId="{3A513565-9C15-4CD2-A581-CCE195C8790C}" destId="{9A4B26E6-3B0C-46DA-97C7-8FE465F595D5}" srcOrd="6" destOrd="0" presId="urn:microsoft.com/office/officeart/2005/8/layout/radial6"/>
    <dgm:cxn modelId="{41C42664-751C-4572-9841-97D4F7B28045}" type="presParOf" srcId="{3A513565-9C15-4CD2-A581-CCE195C8790C}" destId="{419C3B8C-BC38-447D-9C58-7F17386CA05E}" srcOrd="7" destOrd="0" presId="urn:microsoft.com/office/officeart/2005/8/layout/radial6"/>
    <dgm:cxn modelId="{B490DAB8-E314-4B4D-8FA4-D3D55BFC1B65}" type="presParOf" srcId="{3A513565-9C15-4CD2-A581-CCE195C8790C}" destId="{AC001E5B-A910-40AC-A489-438C07294A7E}" srcOrd="8" destOrd="0" presId="urn:microsoft.com/office/officeart/2005/8/layout/radial6"/>
    <dgm:cxn modelId="{3DDDD390-6E80-46ED-919B-B0D0079B7214}" type="presParOf" srcId="{3A513565-9C15-4CD2-A581-CCE195C8790C}" destId="{A46864F6-7B52-46B6-82A0-6EDD7C7C5041}" srcOrd="9" destOrd="0" presId="urn:microsoft.com/office/officeart/2005/8/layout/radial6"/>
    <dgm:cxn modelId="{6513FFF0-2BB6-4CF8-8D4C-60B6D0EFD58F}" type="presParOf" srcId="{3A513565-9C15-4CD2-A581-CCE195C8790C}" destId="{B9E7E969-3D3D-4B28-8202-D900E008651D}" srcOrd="10" destOrd="0" presId="urn:microsoft.com/office/officeart/2005/8/layout/radial6"/>
    <dgm:cxn modelId="{CDD819C2-D6B7-4DA4-92AB-12D7E33483C7}" type="presParOf" srcId="{3A513565-9C15-4CD2-A581-CCE195C8790C}" destId="{4E836B59-3B90-48A9-90DB-0C547A59B36C}" srcOrd="11" destOrd="0" presId="urn:microsoft.com/office/officeart/2005/8/layout/radial6"/>
    <dgm:cxn modelId="{A9677BE1-9ECC-4118-AA53-7C7B02BB8E21}" type="presParOf" srcId="{3A513565-9C15-4CD2-A581-CCE195C8790C}" destId="{B37D7992-3379-41EA-AFFB-8CD9774BE429}" srcOrd="12" destOrd="0" presId="urn:microsoft.com/office/officeart/2005/8/layout/radial6"/>
    <dgm:cxn modelId="{8809D785-1EC3-4373-9B00-C5EFFAACD6C5}" type="presParOf" srcId="{3A513565-9C15-4CD2-A581-CCE195C8790C}" destId="{050E0A90-6B2F-42DB-9C2E-641F32CB1976}" srcOrd="13" destOrd="0" presId="urn:microsoft.com/office/officeart/2005/8/layout/radial6"/>
    <dgm:cxn modelId="{9282079E-77B7-43EA-9833-53ED54C8C5FB}" type="presParOf" srcId="{3A513565-9C15-4CD2-A581-CCE195C8790C}" destId="{E3C11886-20B8-4479-968E-C575DEA00BF3}" srcOrd="14" destOrd="0" presId="urn:microsoft.com/office/officeart/2005/8/layout/radial6"/>
    <dgm:cxn modelId="{6110E9F1-0983-4699-ACF6-D10F54FF8982}" type="presParOf" srcId="{3A513565-9C15-4CD2-A581-CCE195C8790C}" destId="{24AE3013-B45A-4ECE-9CD9-2BD2D899CE9B}" srcOrd="15" destOrd="0" presId="urn:microsoft.com/office/officeart/2005/8/layout/radial6"/>
    <dgm:cxn modelId="{0CE53030-3AFE-4CED-A322-C7BAB0AE2120}" type="presParOf" srcId="{3A513565-9C15-4CD2-A581-CCE195C8790C}" destId="{AA35310E-4B59-47E3-8F42-90284E0C99E7}" srcOrd="16" destOrd="0" presId="urn:microsoft.com/office/officeart/2005/8/layout/radial6"/>
    <dgm:cxn modelId="{727F749A-DC42-41AE-B217-3B1FB242489D}" type="presParOf" srcId="{3A513565-9C15-4CD2-A581-CCE195C8790C}" destId="{F9A9FBD0-189C-4705-A6D0-C9286BC9BBF8}" srcOrd="17" destOrd="0" presId="urn:microsoft.com/office/officeart/2005/8/layout/radial6"/>
    <dgm:cxn modelId="{B77066B0-CFB7-4446-8349-9CC94FB5EDF0}" type="presParOf" srcId="{3A513565-9C15-4CD2-A581-CCE195C8790C}" destId="{BE1A646A-8BFE-4E9E-AC85-BFE69E078C06}" srcOrd="18" destOrd="0" presId="urn:microsoft.com/office/officeart/2005/8/layout/radial6"/>
    <dgm:cxn modelId="{9438B7B6-650D-4B9F-ACE1-7EFE28BF2A30}" type="presParOf" srcId="{3A513565-9C15-4CD2-A581-CCE195C8790C}" destId="{B74BE2DA-F304-4A1E-8745-0574976DB681}" srcOrd="19" destOrd="0" presId="urn:microsoft.com/office/officeart/2005/8/layout/radial6"/>
    <dgm:cxn modelId="{88D60120-5A34-400B-85DF-9B4EE03820DE}" type="presParOf" srcId="{3A513565-9C15-4CD2-A581-CCE195C8790C}" destId="{7A16E003-21F1-44F3-AD86-4CBCDD5F7ADD}" srcOrd="20" destOrd="0" presId="urn:microsoft.com/office/officeart/2005/8/layout/radial6"/>
    <dgm:cxn modelId="{BB4811D8-E11E-4746-867B-C0609AA7D3E6}" type="presParOf" srcId="{3A513565-9C15-4CD2-A581-CCE195C8790C}" destId="{E8C94362-22BF-4D06-9C7C-D5AFA2F4058F}" srcOrd="21" destOrd="0" presId="urn:microsoft.com/office/officeart/2005/8/layout/radial6"/>
    <dgm:cxn modelId="{09896597-46B3-4626-B469-60BA7A0CB24D}" type="presParOf" srcId="{3A513565-9C15-4CD2-A581-CCE195C8790C}" destId="{E0095762-2C2A-45B3-A562-6B352E09BD8B}" srcOrd="22" destOrd="0" presId="urn:microsoft.com/office/officeart/2005/8/layout/radial6"/>
    <dgm:cxn modelId="{9F0F7C5E-BCB1-4604-8D26-2C66C98DEDE6}" type="presParOf" srcId="{3A513565-9C15-4CD2-A581-CCE195C8790C}" destId="{AB8B310A-DAD2-4F07-9071-D338E1D0F787}" srcOrd="23" destOrd="0" presId="urn:microsoft.com/office/officeart/2005/8/layout/radial6"/>
    <dgm:cxn modelId="{EA3CA6F7-98C0-4DD7-8EE6-2618C79FD70B}" type="presParOf" srcId="{3A513565-9C15-4CD2-A581-CCE195C8790C}" destId="{3DA1A4BB-AE28-4DC8-BD01-85D337E238E5}" srcOrd="24" destOrd="0" presId="urn:microsoft.com/office/officeart/2005/8/layout/radial6"/>
    <dgm:cxn modelId="{5A7A95C2-B60F-47FC-ACF7-DC934C636D15}" type="presParOf" srcId="{3A513565-9C15-4CD2-A581-CCE195C8790C}" destId="{380E207E-999E-40DB-BFA1-77B0DB28D0FD}" srcOrd="25" destOrd="0" presId="urn:microsoft.com/office/officeart/2005/8/layout/radial6"/>
    <dgm:cxn modelId="{446640D2-3F46-422E-9C5E-B0CBF9FDB529}" type="presParOf" srcId="{3A513565-9C15-4CD2-A581-CCE195C8790C}" destId="{35823364-E7C3-4274-82E6-78138884B0AC}" srcOrd="26" destOrd="0" presId="urn:microsoft.com/office/officeart/2005/8/layout/radial6"/>
    <dgm:cxn modelId="{237DCC01-35CE-4BE8-AC4E-F79102727A83}" type="presParOf" srcId="{3A513565-9C15-4CD2-A581-CCE195C8790C}" destId="{FB193866-AECD-41E0-8AC0-C24DD1AD35E5}" srcOrd="27" destOrd="0" presId="urn:microsoft.com/office/officeart/2005/8/layout/radial6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193866-AECD-41E0-8AC0-C24DD1AD35E5}">
      <dsp:nvSpPr>
        <dsp:cNvPr id="0" name=""/>
        <dsp:cNvSpPr/>
      </dsp:nvSpPr>
      <dsp:spPr>
        <a:xfrm>
          <a:off x="855879" y="541954"/>
          <a:ext cx="5482711" cy="5482711"/>
        </a:xfrm>
        <a:prstGeom prst="blockArc">
          <a:avLst>
            <a:gd name="adj1" fmla="val 13809679"/>
            <a:gd name="adj2" fmla="val 16271537"/>
            <a:gd name="adj3" fmla="val 305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A1A4BB-AE28-4DC8-BD01-85D337E238E5}">
      <dsp:nvSpPr>
        <dsp:cNvPr id="0" name=""/>
        <dsp:cNvSpPr/>
      </dsp:nvSpPr>
      <dsp:spPr>
        <a:xfrm>
          <a:off x="921493" y="485402"/>
          <a:ext cx="5482711" cy="5482711"/>
        </a:xfrm>
        <a:prstGeom prst="blockArc">
          <a:avLst>
            <a:gd name="adj1" fmla="val 11326248"/>
            <a:gd name="adj2" fmla="val 13699363"/>
            <a:gd name="adj3" fmla="val 305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C94362-22BF-4D06-9C7C-D5AFA2F4058F}">
      <dsp:nvSpPr>
        <dsp:cNvPr id="0" name=""/>
        <dsp:cNvSpPr/>
      </dsp:nvSpPr>
      <dsp:spPr>
        <a:xfrm>
          <a:off x="912049" y="542539"/>
          <a:ext cx="5482711" cy="5482711"/>
        </a:xfrm>
        <a:prstGeom prst="blockArc">
          <a:avLst>
            <a:gd name="adj1" fmla="val 9000000"/>
            <a:gd name="adj2" fmla="val 11400000"/>
            <a:gd name="adj3" fmla="val 305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1A646A-8BFE-4E9E-AC85-BFE69E078C06}">
      <dsp:nvSpPr>
        <dsp:cNvPr id="0" name=""/>
        <dsp:cNvSpPr/>
      </dsp:nvSpPr>
      <dsp:spPr>
        <a:xfrm>
          <a:off x="912049" y="542539"/>
          <a:ext cx="5482711" cy="5482711"/>
        </a:xfrm>
        <a:prstGeom prst="blockArc">
          <a:avLst>
            <a:gd name="adj1" fmla="val 6600000"/>
            <a:gd name="adj2" fmla="val 9000000"/>
            <a:gd name="adj3" fmla="val 305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AE3013-B45A-4ECE-9CD9-2BD2D899CE9B}">
      <dsp:nvSpPr>
        <dsp:cNvPr id="0" name=""/>
        <dsp:cNvSpPr/>
      </dsp:nvSpPr>
      <dsp:spPr>
        <a:xfrm>
          <a:off x="912049" y="542539"/>
          <a:ext cx="5482711" cy="5482711"/>
        </a:xfrm>
        <a:prstGeom prst="blockArc">
          <a:avLst>
            <a:gd name="adj1" fmla="val 4200000"/>
            <a:gd name="adj2" fmla="val 6600000"/>
            <a:gd name="adj3" fmla="val 305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7D7992-3379-41EA-AFFB-8CD9774BE429}">
      <dsp:nvSpPr>
        <dsp:cNvPr id="0" name=""/>
        <dsp:cNvSpPr/>
      </dsp:nvSpPr>
      <dsp:spPr>
        <a:xfrm>
          <a:off x="912049" y="542539"/>
          <a:ext cx="5482711" cy="5482711"/>
        </a:xfrm>
        <a:prstGeom prst="blockArc">
          <a:avLst>
            <a:gd name="adj1" fmla="val 1800000"/>
            <a:gd name="adj2" fmla="val 4200000"/>
            <a:gd name="adj3" fmla="val 305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6864F6-7B52-46B6-82A0-6EDD7C7C5041}">
      <dsp:nvSpPr>
        <dsp:cNvPr id="0" name=""/>
        <dsp:cNvSpPr/>
      </dsp:nvSpPr>
      <dsp:spPr>
        <a:xfrm>
          <a:off x="912049" y="542539"/>
          <a:ext cx="5482711" cy="5482711"/>
        </a:xfrm>
        <a:prstGeom prst="blockArc">
          <a:avLst>
            <a:gd name="adj1" fmla="val 21000000"/>
            <a:gd name="adj2" fmla="val 1800000"/>
            <a:gd name="adj3" fmla="val 305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4B26E6-3B0C-46DA-97C7-8FE465F595D5}">
      <dsp:nvSpPr>
        <dsp:cNvPr id="0" name=""/>
        <dsp:cNvSpPr/>
      </dsp:nvSpPr>
      <dsp:spPr>
        <a:xfrm>
          <a:off x="912049" y="542539"/>
          <a:ext cx="5482711" cy="5482711"/>
        </a:xfrm>
        <a:prstGeom prst="blockArc">
          <a:avLst>
            <a:gd name="adj1" fmla="val 18600000"/>
            <a:gd name="adj2" fmla="val 21000000"/>
            <a:gd name="adj3" fmla="val 305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C1A93F-A72E-4423-B8A9-BF471BADFFFA}">
      <dsp:nvSpPr>
        <dsp:cNvPr id="0" name=""/>
        <dsp:cNvSpPr/>
      </dsp:nvSpPr>
      <dsp:spPr>
        <a:xfrm>
          <a:off x="912049" y="542539"/>
          <a:ext cx="5482711" cy="5482711"/>
        </a:xfrm>
        <a:prstGeom prst="blockArc">
          <a:avLst>
            <a:gd name="adj1" fmla="val 16200000"/>
            <a:gd name="adj2" fmla="val 18600000"/>
            <a:gd name="adj3" fmla="val 305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1CA42A-156C-4E73-A9DF-A517D2F41FDA}">
      <dsp:nvSpPr>
        <dsp:cNvPr id="0" name=""/>
        <dsp:cNvSpPr/>
      </dsp:nvSpPr>
      <dsp:spPr>
        <a:xfrm>
          <a:off x="2822112" y="2452602"/>
          <a:ext cx="1662584" cy="16625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Активные формы работы</a:t>
          </a:r>
        </a:p>
      </dsp:txBody>
      <dsp:txXfrm>
        <a:off x="3065592" y="2696082"/>
        <a:ext cx="1175624" cy="1175624"/>
      </dsp:txXfrm>
    </dsp:sp>
    <dsp:sp modelId="{82A02CE0-8EE2-463C-BB52-277F600327AA}">
      <dsp:nvSpPr>
        <dsp:cNvPr id="0" name=""/>
        <dsp:cNvSpPr/>
      </dsp:nvSpPr>
      <dsp:spPr>
        <a:xfrm>
          <a:off x="3071500" y="2531"/>
          <a:ext cx="1163809" cy="11638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Открытый микрофон</a:t>
          </a:r>
        </a:p>
      </dsp:txBody>
      <dsp:txXfrm>
        <a:off x="3241936" y="172967"/>
        <a:ext cx="822937" cy="822937"/>
      </dsp:txXfrm>
    </dsp:sp>
    <dsp:sp modelId="{8C82BDD9-0675-44FB-B2C7-A0B40611DE7F}">
      <dsp:nvSpPr>
        <dsp:cNvPr id="0" name=""/>
        <dsp:cNvSpPr/>
      </dsp:nvSpPr>
      <dsp:spPr>
        <a:xfrm>
          <a:off x="4806678" y="634084"/>
          <a:ext cx="1163809" cy="11638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Банк идей</a:t>
          </a:r>
        </a:p>
      </dsp:txBody>
      <dsp:txXfrm>
        <a:off x="4977114" y="804520"/>
        <a:ext cx="822937" cy="822937"/>
      </dsp:txXfrm>
    </dsp:sp>
    <dsp:sp modelId="{419C3B8C-BC38-447D-9C58-7F17386CA05E}">
      <dsp:nvSpPr>
        <dsp:cNvPr id="0" name=""/>
        <dsp:cNvSpPr/>
      </dsp:nvSpPr>
      <dsp:spPr>
        <a:xfrm>
          <a:off x="5729948" y="2233233"/>
          <a:ext cx="1163809" cy="11638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Коучинг</a:t>
          </a:r>
        </a:p>
      </dsp:txBody>
      <dsp:txXfrm>
        <a:off x="5900384" y="2403669"/>
        <a:ext cx="822937" cy="822937"/>
      </dsp:txXfrm>
    </dsp:sp>
    <dsp:sp modelId="{B9E7E969-3D3D-4B28-8202-D900E008651D}">
      <dsp:nvSpPr>
        <dsp:cNvPr id="0" name=""/>
        <dsp:cNvSpPr/>
      </dsp:nvSpPr>
      <dsp:spPr>
        <a:xfrm>
          <a:off x="5409299" y="4051719"/>
          <a:ext cx="1163809" cy="11638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КВН</a:t>
          </a:r>
        </a:p>
      </dsp:txBody>
      <dsp:txXfrm>
        <a:off x="5579735" y="4222155"/>
        <a:ext cx="822937" cy="822937"/>
      </dsp:txXfrm>
    </dsp:sp>
    <dsp:sp modelId="{050E0A90-6B2F-42DB-9C2E-641F32CB1976}">
      <dsp:nvSpPr>
        <dsp:cNvPr id="0" name=""/>
        <dsp:cNvSpPr/>
      </dsp:nvSpPr>
      <dsp:spPr>
        <a:xfrm>
          <a:off x="3994769" y="5238651"/>
          <a:ext cx="1163809" cy="11638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0" kern="1200" dirty="0">
              <a:latin typeface="Calibri" panose="020F0502020204030204" pitchFamily="34" charset="0"/>
              <a:cs typeface="Calibri" panose="020F0502020204030204" pitchFamily="34" charset="0"/>
            </a:rPr>
            <a:t>педагогические гостиные</a:t>
          </a:r>
        </a:p>
      </dsp:txBody>
      <dsp:txXfrm>
        <a:off x="4165205" y="5409087"/>
        <a:ext cx="822937" cy="822937"/>
      </dsp:txXfrm>
    </dsp:sp>
    <dsp:sp modelId="{AA35310E-4B59-47E3-8F42-90284E0C99E7}">
      <dsp:nvSpPr>
        <dsp:cNvPr id="0" name=""/>
        <dsp:cNvSpPr/>
      </dsp:nvSpPr>
      <dsp:spPr>
        <a:xfrm>
          <a:off x="2148231" y="5238651"/>
          <a:ext cx="1163809" cy="11638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Calibri" panose="020F0502020204030204" pitchFamily="34" charset="0"/>
              <a:cs typeface="Calibri" panose="020F0502020204030204" pitchFamily="34" charset="0"/>
            </a:rPr>
            <a:t>аукционы</a:t>
          </a:r>
        </a:p>
      </dsp:txBody>
      <dsp:txXfrm>
        <a:off x="2318667" y="5409087"/>
        <a:ext cx="822937" cy="822937"/>
      </dsp:txXfrm>
    </dsp:sp>
    <dsp:sp modelId="{B74BE2DA-F304-4A1E-8745-0574976DB681}">
      <dsp:nvSpPr>
        <dsp:cNvPr id="0" name=""/>
        <dsp:cNvSpPr/>
      </dsp:nvSpPr>
      <dsp:spPr>
        <a:xfrm>
          <a:off x="659019" y="4051719"/>
          <a:ext cx="1313172" cy="11638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Calibri" panose="020F0502020204030204" pitchFamily="34" charset="0"/>
              <a:cs typeface="Calibri" panose="020F0502020204030204" pitchFamily="34" charset="0"/>
            </a:rPr>
            <a:t>викторины</a:t>
          </a:r>
        </a:p>
      </dsp:txBody>
      <dsp:txXfrm>
        <a:off x="851329" y="4222155"/>
        <a:ext cx="928552" cy="822937"/>
      </dsp:txXfrm>
    </dsp:sp>
    <dsp:sp modelId="{E0095762-2C2A-45B3-A562-6B352E09BD8B}">
      <dsp:nvSpPr>
        <dsp:cNvPr id="0" name=""/>
        <dsp:cNvSpPr/>
      </dsp:nvSpPr>
      <dsp:spPr>
        <a:xfrm>
          <a:off x="413052" y="2233233"/>
          <a:ext cx="1163809" cy="11638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Calibri" panose="020F0502020204030204" pitchFamily="34" charset="0"/>
              <a:cs typeface="Calibri" panose="020F0502020204030204" pitchFamily="34" charset="0"/>
            </a:rPr>
            <a:t>диспуты</a:t>
          </a:r>
        </a:p>
      </dsp:txBody>
      <dsp:txXfrm>
        <a:off x="583488" y="2403669"/>
        <a:ext cx="822937" cy="822937"/>
      </dsp:txXfrm>
    </dsp:sp>
    <dsp:sp modelId="{380E207E-999E-40DB-BFA1-77B0DB28D0FD}">
      <dsp:nvSpPr>
        <dsp:cNvPr id="0" name=""/>
        <dsp:cNvSpPr/>
      </dsp:nvSpPr>
      <dsp:spPr>
        <a:xfrm>
          <a:off x="1285981" y="628622"/>
          <a:ext cx="1163809" cy="11638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Calibri" panose="020F0502020204030204" pitchFamily="34" charset="0"/>
              <a:cs typeface="Calibri" panose="020F0502020204030204" pitchFamily="34" charset="0"/>
            </a:rPr>
            <a:t>дискуссии</a:t>
          </a:r>
        </a:p>
      </dsp:txBody>
      <dsp:txXfrm>
        <a:off x="1456417" y="799058"/>
        <a:ext cx="822937" cy="8229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B6F1-BBFB-46BA-82D9-7FD9B7AAC220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5B02557-D22C-494B-8A75-A645F112B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015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B6F1-BBFB-46BA-82D9-7FD9B7AAC220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5B02557-D22C-494B-8A75-A645F112B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920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B6F1-BBFB-46BA-82D9-7FD9B7AAC220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5B02557-D22C-494B-8A75-A645F112BCBE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7076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B6F1-BBFB-46BA-82D9-7FD9B7AAC220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5B02557-D22C-494B-8A75-A645F112B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8365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B6F1-BBFB-46BA-82D9-7FD9B7AAC220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5B02557-D22C-494B-8A75-A645F112BCBE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20834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B6F1-BBFB-46BA-82D9-7FD9B7AAC220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5B02557-D22C-494B-8A75-A645F112B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3202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B6F1-BBFB-46BA-82D9-7FD9B7AAC220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2557-D22C-494B-8A75-A645F112B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207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B6F1-BBFB-46BA-82D9-7FD9B7AAC220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2557-D22C-494B-8A75-A645F112B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47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B6F1-BBFB-46BA-82D9-7FD9B7AAC220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2557-D22C-494B-8A75-A645F112B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545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B6F1-BBFB-46BA-82D9-7FD9B7AAC220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5B02557-D22C-494B-8A75-A645F112B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4982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B6F1-BBFB-46BA-82D9-7FD9B7AAC220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5B02557-D22C-494B-8A75-A645F112B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3483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B6F1-BBFB-46BA-82D9-7FD9B7AAC220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5B02557-D22C-494B-8A75-A645F112B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573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B6F1-BBFB-46BA-82D9-7FD9B7AAC220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2557-D22C-494B-8A75-A645F112B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8355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B6F1-BBFB-46BA-82D9-7FD9B7AAC220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2557-D22C-494B-8A75-A645F112B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4628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B6F1-BBFB-46BA-82D9-7FD9B7AAC220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2557-D22C-494B-8A75-A645F112B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9638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B6F1-BBFB-46BA-82D9-7FD9B7AAC220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5B02557-D22C-494B-8A75-A645F112B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640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DB6F1-BBFB-46BA-82D9-7FD9B7AAC220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5B02557-D22C-494B-8A75-A645F112B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0106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85" r:id="rId13"/>
    <p:sldLayoutId id="2147483786" r:id="rId14"/>
    <p:sldLayoutId id="2147483787" r:id="rId15"/>
    <p:sldLayoutId id="21474837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E0B568-1671-411C-A67C-13F0683AC6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20765" y="1166219"/>
            <a:ext cx="8915399" cy="2262781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rgbClr val="FF0000"/>
                </a:solidFill>
              </a:rPr>
              <a:t>«Активные  формы работы с педагогами»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7EA6CCB-FC34-4D26-9D30-F61B982687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87361" y="5338559"/>
            <a:ext cx="5768830" cy="1655762"/>
          </a:xfrm>
        </p:spPr>
        <p:txBody>
          <a:bodyPr/>
          <a:lstStyle/>
          <a:p>
            <a:r>
              <a:rPr lang="ru-RU" dirty="0"/>
              <a:t>Старший воспитатель МДОАУ </a:t>
            </a:r>
          </a:p>
          <a:p>
            <a:r>
              <a:rPr lang="ru-RU" dirty="0"/>
              <a:t>«Детский сад № 38 г. Орска»</a:t>
            </a:r>
          </a:p>
          <a:p>
            <a:r>
              <a:rPr lang="ru-RU" dirty="0" err="1"/>
              <a:t>Попелыш</a:t>
            </a:r>
            <a:r>
              <a:rPr lang="ru-RU" dirty="0"/>
              <a:t> Наталья Юрьевна</a:t>
            </a:r>
          </a:p>
        </p:txBody>
      </p:sp>
    </p:spTree>
    <p:extLst>
      <p:ext uri="{BB962C8B-B14F-4D97-AF65-F5344CB8AC3E}">
        <p14:creationId xmlns:p14="http://schemas.microsoft.com/office/powerpoint/2010/main" val="2580872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E0B568-1671-411C-A67C-13F0683AC6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8" y="226504"/>
            <a:ext cx="9144000" cy="1097271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rgbClr val="E0BAC6"/>
                </a:solidFill>
              </a:rPr>
              <a:t>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B47C027-52E6-4D2D-BDDC-439C733280FD}"/>
              </a:ext>
            </a:extLst>
          </p:cNvPr>
          <p:cNvSpPr/>
          <p:nvPr/>
        </p:nvSpPr>
        <p:spPr>
          <a:xfrm>
            <a:off x="343949" y="820709"/>
            <a:ext cx="117361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4000" b="1" i="1" dirty="0">
                <a:solidFill>
                  <a:srgbClr val="FF0000"/>
                </a:solidFill>
                <a:latin typeface="+mj-lt"/>
                <a:cs typeface="Calibri" panose="020F0502020204030204" pitchFamily="34" charset="0"/>
              </a:rPr>
              <a:t>Преимущество</a:t>
            </a:r>
            <a:endParaRPr lang="ru-RU" sz="4000" b="1" i="1" dirty="0">
              <a:solidFill>
                <a:srgbClr val="FF0000"/>
              </a:solidFill>
              <a:effectLst/>
              <a:latin typeface="+mj-lt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2C4D6C9-66EB-414C-B91B-A42ED3B67DA1}"/>
              </a:ext>
            </a:extLst>
          </p:cNvPr>
          <p:cNvSpPr/>
          <p:nvPr/>
        </p:nvSpPr>
        <p:spPr>
          <a:xfrm>
            <a:off x="2084663" y="1092963"/>
            <a:ext cx="9289410" cy="374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C9F13F1-1B8C-4651-B7C5-640ECC53FCA4}"/>
              </a:ext>
            </a:extLst>
          </p:cNvPr>
          <p:cNvSpPr/>
          <p:nvPr/>
        </p:nvSpPr>
        <p:spPr>
          <a:xfrm>
            <a:off x="2449585" y="882265"/>
            <a:ext cx="85651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7F5250E-DC32-4E50-958E-90994EF9CFC0}"/>
              </a:ext>
            </a:extLst>
          </p:cNvPr>
          <p:cNvSpPr/>
          <p:nvPr/>
        </p:nvSpPr>
        <p:spPr>
          <a:xfrm>
            <a:off x="1090569" y="1677738"/>
            <a:ext cx="10494627" cy="4947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rgbClr val="111111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Значительно повышается мотивация профессиональной деятельности педагогов, их социальной и познавательной активности.</a:t>
            </a:r>
            <a:endParaRPr lang="ru-RU" sz="32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57200" indent="-457200">
              <a:spcBef>
                <a:spcPts val="1125"/>
              </a:spcBef>
              <a:spcAft>
                <a:spcPts val="1125"/>
              </a:spcAft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rgbClr val="111111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Реализуются те стороны человека, которые в повседневной, достаточно однообразной жизни, не находят применения и развития.</a:t>
            </a:r>
            <a:endParaRPr lang="ru-RU" sz="32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57200" indent="-457200">
              <a:spcBef>
                <a:spcPts val="1125"/>
              </a:spcBef>
              <a:spcAft>
                <a:spcPts val="1125"/>
              </a:spcAft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rgbClr val="111111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Приобретается опыт коллективной деятельности, взаимного уважения, поддержки, сотрудничества.</a:t>
            </a:r>
            <a:endParaRPr lang="ru-RU" sz="3200" dirty="0"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251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E0B568-1671-411C-A67C-13F0683AC6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0744" y="2331729"/>
            <a:ext cx="9144000" cy="1097271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rgbClr val="E0BAC6"/>
                </a:solidFill>
              </a:rPr>
              <a:t> </a:t>
            </a:r>
            <a:r>
              <a:rPr lang="ru-RU" b="1" i="1" dirty="0">
                <a:solidFill>
                  <a:srgbClr val="FF0000"/>
                </a:solidFill>
              </a:rPr>
              <a:t>Спасибо за внимание!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2C4D6C9-66EB-414C-B91B-A42ED3B67DA1}"/>
              </a:ext>
            </a:extLst>
          </p:cNvPr>
          <p:cNvSpPr/>
          <p:nvPr/>
        </p:nvSpPr>
        <p:spPr>
          <a:xfrm>
            <a:off x="1567343" y="1082909"/>
            <a:ext cx="9289410" cy="374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C9F13F1-1B8C-4651-B7C5-640ECC53FCA4}"/>
              </a:ext>
            </a:extLst>
          </p:cNvPr>
          <p:cNvSpPr/>
          <p:nvPr/>
        </p:nvSpPr>
        <p:spPr>
          <a:xfrm>
            <a:off x="2449585" y="882265"/>
            <a:ext cx="85651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095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E0B568-1671-411C-A67C-13F0683AC6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0513" y="-1"/>
            <a:ext cx="11509694" cy="4781725"/>
          </a:xfrm>
        </p:spPr>
        <p:txBody>
          <a:bodyPr>
            <a:normAutofit/>
          </a:bodyPr>
          <a:lstStyle/>
          <a:p>
            <a:pPr algn="ctr"/>
            <a:r>
              <a:rPr lang="ru-RU" sz="4400" b="1" i="1" dirty="0">
                <a:solidFill>
                  <a:schemeClr val="tx1"/>
                </a:solidFill>
              </a:rPr>
              <a:t>Воспитатель  </a:t>
            </a:r>
            <a:br>
              <a:rPr lang="ru-RU" sz="4400" b="1" i="1" dirty="0">
                <a:solidFill>
                  <a:schemeClr val="tx1"/>
                </a:solidFill>
              </a:rPr>
            </a:br>
            <a:r>
              <a:rPr lang="ru-RU" sz="4400" b="1" i="1" dirty="0">
                <a:solidFill>
                  <a:schemeClr val="tx1"/>
                </a:solidFill>
              </a:rPr>
              <a:t>это тот человек, который на основе имеющегося у него опыта и квалификации, способный развивать другого, растущего человека средствами своей развитой личности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7EA6CCB-FC34-4D26-9D30-F61B982687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87361" y="5338559"/>
            <a:ext cx="5768830" cy="1655762"/>
          </a:xfrm>
        </p:spPr>
        <p:txBody>
          <a:bodyPr/>
          <a:lstStyle/>
          <a:p>
            <a:r>
              <a:rPr lang="ru-RU" dirty="0" err="1"/>
              <a:t>Викепедия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0621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E0B568-1671-411C-A67C-13F0683AC6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453007"/>
            <a:ext cx="9144000" cy="88084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>
                <a:solidFill>
                  <a:srgbClr val="FF0000"/>
                </a:solidFill>
              </a:rPr>
              <a:t>Актуальность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6742E1E-B94E-4605-80E8-804E46209210}"/>
              </a:ext>
            </a:extLst>
          </p:cNvPr>
          <p:cNvSpPr/>
          <p:nvPr/>
        </p:nvSpPr>
        <p:spPr>
          <a:xfrm>
            <a:off x="1191237" y="1550278"/>
            <a:ext cx="9622171" cy="42986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>
                <a:ea typeface="Calibri" panose="020F0502020204030204" pitchFamily="34" charset="0"/>
                <a:cs typeface="Times New Roman" panose="02020603050405020304" pitchFamily="18" charset="0"/>
              </a:rPr>
              <a:t>Качество образования и его эффективность - одна  из проблем отечественной педагогики.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>
                <a:ea typeface="Calibri" panose="020F0502020204030204" pitchFamily="34" charset="0"/>
                <a:cs typeface="Times New Roman" panose="02020603050405020304" pitchFamily="18" charset="0"/>
              </a:rPr>
              <a:t>Ведущую роль в обеспечении эффективности </a:t>
            </a:r>
            <a:r>
              <a:rPr lang="ru-RU" sz="3600" dirty="0" err="1">
                <a:ea typeface="Calibri" panose="020F0502020204030204" pitchFamily="34" charset="0"/>
                <a:cs typeface="Times New Roman" panose="02020603050405020304" pitchFamily="18" charset="0"/>
              </a:rPr>
              <a:t>воспитательно</a:t>
            </a:r>
            <a:r>
              <a:rPr lang="ru-RU" sz="3600" dirty="0">
                <a:ea typeface="Calibri" panose="020F0502020204030204" pitchFamily="34" charset="0"/>
                <a:cs typeface="Times New Roman" panose="02020603050405020304" pitchFamily="18" charset="0"/>
              </a:rPr>
              <a:t>-образовательного процесса играет педагог, его профессионализм.</a:t>
            </a:r>
            <a:endParaRPr lang="ru-RU" sz="3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215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E0B568-1671-411C-A67C-13F0683AC6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3783" y="461396"/>
            <a:ext cx="9144000" cy="88084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>
                <a:solidFill>
                  <a:srgbClr val="FF0000"/>
                </a:solidFill>
              </a:rPr>
              <a:t>Цель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6742E1E-B94E-4605-80E8-804E46209210}"/>
              </a:ext>
            </a:extLst>
          </p:cNvPr>
          <p:cNvSpPr/>
          <p:nvPr/>
        </p:nvSpPr>
        <p:spPr>
          <a:xfrm>
            <a:off x="1895912" y="1550278"/>
            <a:ext cx="8917496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06081D9-6208-4559-8E9B-AFBF668F2C4B}"/>
              </a:ext>
            </a:extLst>
          </p:cNvPr>
          <p:cNvSpPr/>
          <p:nvPr/>
        </p:nvSpPr>
        <p:spPr>
          <a:xfrm>
            <a:off x="545284" y="1607317"/>
            <a:ext cx="1108185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600" dirty="0">
                <a:ea typeface="Calibri" panose="020F0502020204030204" pitchFamily="34" charset="0"/>
                <a:cs typeface="Times New Roman" panose="02020603050405020304" pitchFamily="18" charset="0"/>
              </a:rPr>
              <a:t>Повышение мастерства педагогов</a:t>
            </a:r>
          </a:p>
          <a:p>
            <a:endParaRPr lang="ru-RU" sz="3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600" dirty="0">
                <a:ea typeface="Calibri" panose="020F0502020204030204" pitchFamily="34" charset="0"/>
                <a:cs typeface="Times New Roman" panose="02020603050405020304" pitchFamily="18" charset="0"/>
              </a:rPr>
              <a:t>пополнение их теоретических и практических знаний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D23BF1B-EA64-49FE-B339-E66366199F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635" y="3972680"/>
            <a:ext cx="3649213" cy="2736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645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E0B568-1671-411C-A67C-13F0683AC6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8" y="226504"/>
            <a:ext cx="9144000" cy="1097271"/>
          </a:xfrm>
        </p:spPr>
        <p:txBody>
          <a:bodyPr>
            <a:normAutofit/>
          </a:bodyPr>
          <a:lstStyle/>
          <a:p>
            <a:pPr algn="ctr"/>
            <a:r>
              <a:rPr lang="ru-RU" b="1" i="1" dirty="0">
                <a:solidFill>
                  <a:srgbClr val="FF0000"/>
                </a:solidFill>
              </a:rPr>
              <a:t>Ценность 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6742E1E-B94E-4605-80E8-804E46209210}"/>
              </a:ext>
            </a:extLst>
          </p:cNvPr>
          <p:cNvSpPr/>
          <p:nvPr/>
        </p:nvSpPr>
        <p:spPr>
          <a:xfrm>
            <a:off x="1895912" y="1550278"/>
            <a:ext cx="8917496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B47C027-52E6-4D2D-BDDC-439C733280FD}"/>
              </a:ext>
            </a:extLst>
          </p:cNvPr>
          <p:cNvSpPr/>
          <p:nvPr/>
        </p:nvSpPr>
        <p:spPr>
          <a:xfrm>
            <a:off x="343949" y="1686187"/>
            <a:ext cx="1173619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3600" dirty="0">
                <a:ea typeface="Times New Roman" panose="02020603050405020304" pitchFamily="18" charset="0"/>
              </a:rPr>
              <a:t> использованием интерактивных форм и методов</a:t>
            </a:r>
          </a:p>
          <a:p>
            <a:pPr>
              <a:spcAft>
                <a:spcPts val="0"/>
              </a:spcAft>
            </a:pPr>
            <a:endParaRPr lang="ru-RU" sz="3600" dirty="0">
              <a:ea typeface="Times New Roman" panose="02020603050405020304" pitchFamily="18" charset="0"/>
            </a:endParaRPr>
          </a:p>
          <a:p>
            <a:pPr marL="457200" indent="-45720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3600" dirty="0">
                <a:ea typeface="Times New Roman" panose="02020603050405020304" pitchFamily="18" charset="0"/>
              </a:rPr>
              <a:t> обеспечивает обратную связь, откровенный обмен мнениями</a:t>
            </a:r>
          </a:p>
          <a:p>
            <a:pPr marL="457200" indent="-457200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sz="3600" dirty="0">
              <a:ea typeface="Times New Roman" panose="02020603050405020304" pitchFamily="18" charset="0"/>
            </a:endParaRPr>
          </a:p>
          <a:p>
            <a:pPr marL="457200" indent="-45720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3600" dirty="0">
                <a:ea typeface="Times New Roman" panose="02020603050405020304" pitchFamily="18" charset="0"/>
              </a:rPr>
              <a:t>формирует положительные отношения между сотрудниками </a:t>
            </a:r>
            <a:endParaRPr lang="ru-RU" sz="36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925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E0B568-1671-411C-A67C-13F0683AC6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8" y="226504"/>
            <a:ext cx="9144000" cy="1097271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rgbClr val="E0BAC6"/>
                </a:solidFill>
              </a:rPr>
              <a:t> 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6742E1E-B94E-4605-80E8-804E46209210}"/>
              </a:ext>
            </a:extLst>
          </p:cNvPr>
          <p:cNvSpPr/>
          <p:nvPr/>
        </p:nvSpPr>
        <p:spPr>
          <a:xfrm>
            <a:off x="1895912" y="1550278"/>
            <a:ext cx="8917496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B47C027-52E6-4D2D-BDDC-439C733280FD}"/>
              </a:ext>
            </a:extLst>
          </p:cNvPr>
          <p:cNvSpPr/>
          <p:nvPr/>
        </p:nvSpPr>
        <p:spPr>
          <a:xfrm>
            <a:off x="343949" y="1686187"/>
            <a:ext cx="117361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ru-RU" sz="3600" b="1" dirty="0">
              <a:solidFill>
                <a:srgbClr val="E2F907"/>
              </a:solidFill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9032A1FF-7963-488D-B7B4-6889328B25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1078239"/>
              </p:ext>
            </p:extLst>
          </p:nvPr>
        </p:nvGraphicFramePr>
        <p:xfrm>
          <a:off x="4337108" y="226504"/>
          <a:ext cx="7306810" cy="6404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2756AE2-8E8E-4820-848E-A1C06015896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949" y="155762"/>
            <a:ext cx="4232889" cy="3174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714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E79331B-13E5-49CC-A408-7B71EFF02D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1493" y="3826282"/>
            <a:ext cx="3950507" cy="296288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E0B568-1671-411C-A67C-13F0683AC6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8" y="226504"/>
            <a:ext cx="9144000" cy="1097271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rgbClr val="E0BAC6"/>
                </a:solidFill>
              </a:rPr>
              <a:t> 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6742E1E-B94E-4605-80E8-804E46209210}"/>
              </a:ext>
            </a:extLst>
          </p:cNvPr>
          <p:cNvSpPr/>
          <p:nvPr/>
        </p:nvSpPr>
        <p:spPr>
          <a:xfrm>
            <a:off x="1895912" y="1550278"/>
            <a:ext cx="8917496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B47C027-52E6-4D2D-BDDC-439C733280FD}"/>
              </a:ext>
            </a:extLst>
          </p:cNvPr>
          <p:cNvSpPr/>
          <p:nvPr/>
        </p:nvSpPr>
        <p:spPr>
          <a:xfrm>
            <a:off x="343949" y="1686187"/>
            <a:ext cx="117361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ru-RU" sz="3600" b="1" dirty="0">
              <a:solidFill>
                <a:srgbClr val="E2F907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1B07A5-FB8A-4548-A528-5143EEAF297B}"/>
              </a:ext>
            </a:extLst>
          </p:cNvPr>
          <p:cNvSpPr txBox="1"/>
          <p:nvPr/>
        </p:nvSpPr>
        <p:spPr>
          <a:xfrm>
            <a:off x="3825380" y="307243"/>
            <a:ext cx="39763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>
                <a:solidFill>
                  <a:srgbClr val="FF0000"/>
                </a:solidFill>
                <a:latin typeface="+mj-lt"/>
                <a:cs typeface="Calibri" panose="020F0502020204030204" pitchFamily="34" charset="0"/>
              </a:rPr>
              <a:t>Цель КВНа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D8535BA-D4A7-4688-879E-D3ABE000497E}"/>
              </a:ext>
            </a:extLst>
          </p:cNvPr>
          <p:cNvSpPr/>
          <p:nvPr/>
        </p:nvSpPr>
        <p:spPr>
          <a:xfrm>
            <a:off x="1300295" y="1095868"/>
            <a:ext cx="10891705" cy="3680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sz="3200" dirty="0">
                <a:solidFill>
                  <a:srgbClr val="111111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*включить в активную деятельность всех воспитателей, узких специалистов и направить их на взаимное сотрудничество;</a:t>
            </a:r>
            <a:endParaRPr lang="ru-RU" sz="32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indent="228600">
              <a:spcAft>
                <a:spcPts val="0"/>
              </a:spcAft>
            </a:pPr>
            <a:r>
              <a:rPr lang="ru-RU" sz="3200" dirty="0">
                <a:solidFill>
                  <a:srgbClr val="111111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*сблизить педагогов всех возрастов и с различным педагогическим стажем;</a:t>
            </a:r>
            <a:endParaRPr lang="ru-RU" sz="32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indent="228600">
              <a:spcAft>
                <a:spcPts val="0"/>
              </a:spcAft>
            </a:pPr>
            <a:r>
              <a:rPr lang="ru-RU" sz="3200" dirty="0">
                <a:solidFill>
                  <a:srgbClr val="111111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*актуализировать и активизировать у педагогов уже имеющиеся  знания.</a:t>
            </a:r>
            <a:endParaRPr lang="ru-RU" sz="3200" dirty="0"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013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E0B568-1671-411C-A67C-13F0683AC6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8" y="226504"/>
            <a:ext cx="9144000" cy="1097271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rgbClr val="E0BAC6"/>
                </a:solidFill>
              </a:rPr>
              <a:t> 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6742E1E-B94E-4605-80E8-804E46209210}"/>
              </a:ext>
            </a:extLst>
          </p:cNvPr>
          <p:cNvSpPr/>
          <p:nvPr/>
        </p:nvSpPr>
        <p:spPr>
          <a:xfrm>
            <a:off x="1895912" y="1550278"/>
            <a:ext cx="8917496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B47C027-52E6-4D2D-BDDC-439C733280FD}"/>
              </a:ext>
            </a:extLst>
          </p:cNvPr>
          <p:cNvSpPr/>
          <p:nvPr/>
        </p:nvSpPr>
        <p:spPr>
          <a:xfrm>
            <a:off x="343949" y="1686187"/>
            <a:ext cx="117361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ru-RU" sz="3600" b="1" dirty="0">
              <a:solidFill>
                <a:srgbClr val="E2F907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2C4D6C9-66EB-414C-B91B-A42ED3B67DA1}"/>
              </a:ext>
            </a:extLst>
          </p:cNvPr>
          <p:cNvSpPr/>
          <p:nvPr/>
        </p:nvSpPr>
        <p:spPr>
          <a:xfrm>
            <a:off x="1567343" y="1082909"/>
            <a:ext cx="9289410" cy="5848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i="1" dirty="0">
                <a:solidFill>
                  <a:srgbClr val="11111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«КВН – прекрасная возможность показать в соревновании свои творческие способности, теоретические и практические знания, быстро разрешить педагогическую ситуацию, суметь объективно оценить знания своих коллег. Он стимулирует активность участников в приобретении и демонстрации знаний, умений и навыков».</a:t>
            </a: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ru-RU" sz="3200" i="1" dirty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(К. Ю. Белая)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57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E0B568-1671-411C-A67C-13F0683AC6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8" y="226505"/>
            <a:ext cx="10212200" cy="3202496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solidFill>
                  <a:srgbClr val="E0BAC6"/>
                </a:solidFill>
              </a:rPr>
              <a:t> </a:t>
            </a:r>
            <a:r>
              <a:rPr lang="ru-RU" sz="4000" dirty="0">
                <a:solidFill>
                  <a:srgbClr val="FF0000"/>
                </a:solidFill>
                <a:cs typeface="Calibri" panose="020F0502020204030204" pitchFamily="34" charset="0"/>
              </a:rPr>
              <a:t>« Реализация Воспитательной программы как актуальная проблема современного дошкольного образования»</a:t>
            </a:r>
            <a:br>
              <a:rPr lang="ru-RU" sz="4000" dirty="0">
                <a:solidFill>
                  <a:srgbClr val="FF0000"/>
                </a:solidFill>
              </a:rPr>
            </a:b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6742E1E-B94E-4605-80E8-804E46209210}"/>
              </a:ext>
            </a:extLst>
          </p:cNvPr>
          <p:cNvSpPr/>
          <p:nvPr/>
        </p:nvSpPr>
        <p:spPr>
          <a:xfrm>
            <a:off x="1895912" y="1550278"/>
            <a:ext cx="8917496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B47C027-52E6-4D2D-BDDC-439C733280FD}"/>
              </a:ext>
            </a:extLst>
          </p:cNvPr>
          <p:cNvSpPr/>
          <p:nvPr/>
        </p:nvSpPr>
        <p:spPr>
          <a:xfrm>
            <a:off x="343949" y="1686187"/>
            <a:ext cx="117361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ru-RU" sz="3600" b="1" dirty="0">
              <a:solidFill>
                <a:srgbClr val="E2F907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2C4D6C9-66EB-414C-B91B-A42ED3B67DA1}"/>
              </a:ext>
            </a:extLst>
          </p:cNvPr>
          <p:cNvSpPr/>
          <p:nvPr/>
        </p:nvSpPr>
        <p:spPr>
          <a:xfrm>
            <a:off x="1567343" y="1082909"/>
            <a:ext cx="9289410" cy="374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6F7C5D4-8423-4C18-89F3-A66EC3F30ED1}"/>
              </a:ext>
            </a:extLst>
          </p:cNvPr>
          <p:cNvSpPr/>
          <p:nvPr/>
        </p:nvSpPr>
        <p:spPr>
          <a:xfrm>
            <a:off x="1523998" y="3105835"/>
            <a:ext cx="1066800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 – клуб, </a:t>
            </a:r>
          </a:p>
          <a:p>
            <a:r>
              <a:rPr lang="ru-RU" sz="36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 – влюбленных в педагогическую деятельность, </a:t>
            </a:r>
          </a:p>
          <a:p>
            <a:r>
              <a:rPr lang="ru-RU" sz="36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Н – надеющихся</a:t>
            </a:r>
            <a:endParaRPr lang="ru-RU" sz="36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9249B50-5C12-4E9D-97FA-B6BC2E523E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5435" y="4202318"/>
            <a:ext cx="3380763" cy="2535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87630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136</TotalTime>
  <Words>320</Words>
  <Application>Microsoft Office PowerPoint</Application>
  <PresentationFormat>Широкоэкранный</PresentationFormat>
  <Paragraphs>54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Times New Roman</vt:lpstr>
      <vt:lpstr>Wingdings</vt:lpstr>
      <vt:lpstr>Wingdings 3</vt:lpstr>
      <vt:lpstr>Легкий дым</vt:lpstr>
      <vt:lpstr>«Активные  формы работы с педагогами»</vt:lpstr>
      <vt:lpstr>Воспитатель   это тот человек, который на основе имеющегося у него опыта и квалификации, способный развивать другого, растущего человека средствами своей развитой личности</vt:lpstr>
      <vt:lpstr>Актуальность</vt:lpstr>
      <vt:lpstr>Цель </vt:lpstr>
      <vt:lpstr>Ценность </vt:lpstr>
      <vt:lpstr> </vt:lpstr>
      <vt:lpstr> </vt:lpstr>
      <vt:lpstr> </vt:lpstr>
      <vt:lpstr> « Реализация Воспитательной программы как актуальная проблема современного дошкольного образования» </vt:lpstr>
      <vt:lpstr> </vt:lpstr>
      <vt:lpstr> 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«Активные  формы работы с педагогами»</dc:title>
  <dc:creator>Псяу_Псяу</dc:creator>
  <cp:lastModifiedBy>Псяу_Псяу</cp:lastModifiedBy>
  <cp:revision>15</cp:revision>
  <dcterms:created xsi:type="dcterms:W3CDTF">2022-04-03T14:24:27Z</dcterms:created>
  <dcterms:modified xsi:type="dcterms:W3CDTF">2022-04-04T15:50:05Z</dcterms:modified>
</cp:coreProperties>
</file>