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2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8762-8BCB-45D5-85C9-6B983A7F9EB7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B6C80-620D-4690-8F2B-81E6BD6AF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6C80-620D-4690-8F2B-81E6BD6AF4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6C80-620D-4690-8F2B-81E6BD6AF4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6C80-620D-4690-8F2B-81E6BD6AF4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C051-2E51-4E38-B319-BC99CCCCEA2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CD1B-8851-47BB-A260-1748526A7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dirty="0" smtClean="0"/>
              <a:t>Верность родной земле.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3500462" cy="57150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Подготовили:  М.А. Лебедева</a:t>
            </a:r>
          </a:p>
          <a:p>
            <a:r>
              <a:rPr lang="ru-RU" sz="1600" b="1" dirty="0" smtClean="0"/>
              <a:t>З.Ж. </a:t>
            </a:r>
            <a:r>
              <a:rPr lang="ru-RU" sz="1600" b="1" dirty="0" err="1" smtClean="0"/>
              <a:t>Муханова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3"/>
            <a:ext cx="50884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Чтение былин. </a:t>
            </a:r>
            <a:r>
              <a:rPr lang="ru-RU" dirty="0" smtClean="0"/>
              <a:t>«Илья Муромец», «Добрыня Никитич и змей», «Алеша Попович и </a:t>
            </a:r>
            <a:r>
              <a:rPr lang="ru-RU" dirty="0" err="1" smtClean="0"/>
              <a:t>Тугарин</a:t>
            </a:r>
            <a:r>
              <a:rPr lang="ru-RU" dirty="0" smtClean="0"/>
              <a:t> </a:t>
            </a:r>
            <a:r>
              <a:rPr lang="ru-RU" dirty="0" err="1" smtClean="0"/>
              <a:t>Змеевич</a:t>
            </a:r>
            <a:r>
              <a:rPr lang="ru-RU" dirty="0" smtClean="0"/>
              <a:t>», «Илья Муромец, Добрыня Никитичи Алеша Попович».     </a:t>
            </a:r>
            <a:r>
              <a:rPr lang="ru-RU" b="1" dirty="0" smtClean="0"/>
              <a:t>Раскрасить страницу </a:t>
            </a:r>
            <a:r>
              <a:rPr lang="ru-RU" dirty="0" smtClean="0"/>
              <a:t>альбома «Славный могучий богатырь»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1285860"/>
            <a:ext cx="3429024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2714620"/>
            <a:ext cx="404434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Продуктивные виды деятельности</a:t>
            </a:r>
            <a:r>
              <a:rPr lang="ru-RU" dirty="0" smtClean="0"/>
              <a:t>: рисование «Укрась щит и меч», «Богатыри», раскрашивание раскрасок о богатырях, лепка «Богатырский конь», «Богатыри земли русской», конструирование из бумаги «Богатырский щит», аппликация «Славный богатырь»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01981"/>
            <a:ext cx="3571900" cy="275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42505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5688"/>
            <a:ext cx="5143504" cy="31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0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этап – Заключительный.</a:t>
            </a:r>
          </a:p>
          <a:p>
            <a:r>
              <a:rPr lang="ru-RU" b="1" dirty="0" smtClean="0"/>
              <a:t> Результат: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1. Создание в группе необходимых условий по ознакомлению детей с былинными героями.</a:t>
            </a:r>
          </a:p>
          <a:p>
            <a:r>
              <a:rPr lang="ru-RU" dirty="0" smtClean="0"/>
              <a:t> 2. Создание библиотеки былин.</a:t>
            </a:r>
          </a:p>
          <a:p>
            <a:r>
              <a:rPr lang="ru-RU" dirty="0" smtClean="0"/>
              <a:t> 3. Создание развивающих игр «Богатыри земли русской», «Сложи картинку», «Собери богатыря в дорогу».</a:t>
            </a:r>
          </a:p>
          <a:p>
            <a:r>
              <a:rPr lang="ru-RU" dirty="0" smtClean="0"/>
              <a:t> 4. Оформление альбома рисунков «Богатыри земли русской»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42" cy="29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71386"/>
            <a:ext cx="4453838" cy="42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26" y="3357563"/>
            <a:ext cx="521497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4500562" cy="36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Проведя такую большую работу, мы убедились, что дети нашей группы познакомились с былинными героями, вместе с родителями постарались привить уважение и любовь к былинам, вызвать желание быть похожими на смелых и отважных воинов своей страны. В дальнейшем будем воспитывать чувство гордости за свой народ, за армию, Родину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443854" cy="27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643314"/>
            <a:ext cx="53247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84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Огромные изменения произошли в нашей стране за последние годы. Это касается нравственных ценностей, отношения к событиям нашей истории. У детей искажены представления о патриотизме, доброте, великодушии. Изменилось и отношение людей к Родине. Сегодня материальные ценности доминируют над духовными. Наши дети уже не мечтают стать доблестными войнами и не считают защиту своей Родины - священным долгом. День Защитника Отечества уже не ассоциируется с вооруженными силами. Этот день постепенно превратился в праздник, равносильный международному женскому дню. </a:t>
            </a:r>
          </a:p>
          <a:p>
            <a:r>
              <a:rPr lang="ru-RU" dirty="0"/>
              <a:t> </a:t>
            </a:r>
            <a:r>
              <a:rPr lang="ru-RU" dirty="0" smtClean="0"/>
              <a:t>  Именно нравственно-патриотическое воспитание является одним из важнейших элементов общественного сознания, именно в этом основа жизнеспособности любого общества и государства, преемственности поколений.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Этот проект является отличной возможность воспитать чувство гордости за свой народ, за армию, Родину. Вызвать желание быть похожими на смелых и отважных воинов своей страны.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Проблема</a:t>
            </a:r>
            <a:r>
              <a:rPr lang="ru-RU" dirty="0" smtClean="0"/>
              <a:t>: - какими были первые защитники земли русской?- Что такое былины?; - Как они возникли? Недостаточная информированность детей о первых защитниках русской земли.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74838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Предполагаемый результат</a:t>
            </a:r>
            <a:r>
              <a:rPr lang="ru-RU" dirty="0" smtClean="0"/>
              <a:t>: - создание развивающих игр «Богатыри земли русской», «Сложи картинку», «Собери богатыря в дорогу». -      Оформление альбома рисунков «Богатыри земли русской». - Итоговое занятие на тему «Славные, могучие русские богатыри» -Оформление в папке страницы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1этап – Подготовительный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 smtClean="0"/>
              <a:t>1) Анкетирование родителей (выявить, знакомят ли родители детей с былинами, былинными героями, обсуждают ли прочитанные произведения).     2) Оформление консультации в родительском уголке «Патриотическое воспитание детей дошкольного возраста».</a:t>
            </a:r>
          </a:p>
          <a:p>
            <a:r>
              <a:rPr lang="ru-RU" dirty="0" smtClean="0"/>
              <a:t> 3) Подбор материалов, книг, иллюстраций, картин, изготовление игр, атрибутов. </a:t>
            </a:r>
          </a:p>
          <a:p>
            <a:r>
              <a:rPr lang="ru-RU" dirty="0" smtClean="0"/>
              <a:t>4) Опрос-анкета с детьми на тему: «Что такое Родина»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672" y="9644106"/>
            <a:ext cx="62151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857496"/>
            <a:ext cx="5000660" cy="33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2этап – Основной II этап проекта (основной)</a:t>
            </a:r>
          </a:p>
          <a:p>
            <a:r>
              <a:rPr lang="ru-RU" dirty="0" smtClean="0"/>
              <a:t> Перспективный план работы по реализации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Беседы: «Былинные богатыри – славные защитники родной земли», «Преданья старины глубокой», «На героя и слава бежит» во время которых ребята познакомились с понятием «былина», историей создания былин, оружием и доспехами богатыря, былинными конями, пословицами о богатырях, смелости и чести, отгадывали загадки, играли в игры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80229"/>
            <a:ext cx="5357850" cy="37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6008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Познакомились с картиной В. М. Васнецова «Богатыри». • Провели компьютерную презентацию «Богатыри земли русской». • Дидактические игры «Собери богатыря в дорогу», «Сложи картинку», «Узнай богатыря по описанию, по отрывку из былины», «Покажи путь богатырю»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28641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627</Words>
  <Application>Microsoft Office PowerPoint</Application>
  <PresentationFormat>Экран (4:3)</PresentationFormat>
  <Paragraphs>29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Верность родной земле.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23</cp:revision>
  <dcterms:created xsi:type="dcterms:W3CDTF">2024-01-15T13:42:19Z</dcterms:created>
  <dcterms:modified xsi:type="dcterms:W3CDTF">2024-01-15T13:06:47Z</dcterms:modified>
</cp:coreProperties>
</file>