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4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83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8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87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2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7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0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5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7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7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6535-3563-483D-A68E-AF30770F33DF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B0BDE9-223D-4235-A23A-D67CD80D1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5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0E3A59-3204-4192-8860-526E51AF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7" y="159391"/>
            <a:ext cx="11711031" cy="6593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CEB5A-CAD4-4507-81A5-DC7F1DAD05AF}"/>
              </a:ext>
            </a:extLst>
          </p:cNvPr>
          <p:cNvSpPr txBox="1"/>
          <p:nvPr/>
        </p:nvSpPr>
        <p:spPr>
          <a:xfrm>
            <a:off x="4177717" y="494950"/>
            <a:ext cx="51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Театральный ринг</a:t>
            </a:r>
          </a:p>
        </p:txBody>
      </p:sp>
    </p:spTree>
    <p:extLst>
      <p:ext uri="{BB962C8B-B14F-4D97-AF65-F5344CB8AC3E}">
        <p14:creationId xmlns:p14="http://schemas.microsoft.com/office/powerpoint/2010/main" val="23508894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87B31-5235-4ADC-B0C1-1E980C4B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0727"/>
            <a:ext cx="8596668" cy="15696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«Разминка»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какие две основные группы можно разделить все виды театрализованных игр?</a:t>
            </a:r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F1346B-9135-4B4E-A612-DDE3362082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072081"/>
            <a:ext cx="4183062" cy="425321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9DC2CDB-753A-42C5-8AFD-3349AE846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072081"/>
            <a:ext cx="4184650" cy="4253217"/>
          </a:xfrm>
        </p:spPr>
      </p:pic>
    </p:spTree>
    <p:extLst>
      <p:ext uri="{BB962C8B-B14F-4D97-AF65-F5344CB8AC3E}">
        <p14:creationId xmlns:p14="http://schemas.microsoft.com/office/powerpoint/2010/main" val="3963046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39DD4-D14B-42E6-A134-468F6749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71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«Сюжеты»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F1642-715D-431F-93D4-1131203C9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" y="1641920"/>
            <a:ext cx="1774656" cy="15181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2B3F07-3E27-49AD-998A-661B5AE44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14" y="3189814"/>
            <a:ext cx="2256637" cy="14705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BE27AE-00D4-4E48-9918-1D24C43E9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56" y="612396"/>
            <a:ext cx="1667856" cy="21590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3F3C84-129F-4FE3-BCDC-68E071F14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0" y="3871564"/>
            <a:ext cx="2429021" cy="1518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678004-541C-422D-A6E0-124D1DE97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66" y="4353674"/>
            <a:ext cx="2701435" cy="18919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38C720-7591-4F7B-A142-4BA486235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50" y="4683583"/>
            <a:ext cx="3094566" cy="19495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285005-15BD-4FE8-A2C1-15C32CB7B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5" y="726120"/>
            <a:ext cx="1785879" cy="24369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BE543B0-D07C-479E-B642-EAE189FC1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51" y="1034092"/>
            <a:ext cx="2496756" cy="25181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93FE92-C441-48B6-8FFB-2962F73AB7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86" y="4786019"/>
            <a:ext cx="2666118" cy="19966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0C2959-774C-41CB-94E0-C4F860AD30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5" y="1232527"/>
            <a:ext cx="2684656" cy="21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8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B1797-E139-467B-AEBA-654BA5C3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2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«Сказка-загадка»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C66822"/>
                </a:solidFill>
              </a:rPr>
              <a:t>(игра капитанов)</a:t>
            </a:r>
            <a:br>
              <a:rPr lang="ru-RU" dirty="0">
                <a:solidFill>
                  <a:srgbClr val="C66822"/>
                </a:solidFill>
              </a:rPr>
            </a:br>
            <a:endParaRPr lang="ru-RU" dirty="0">
              <a:solidFill>
                <a:srgbClr val="C6682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168222-364D-40AF-9928-24EBA15C086A}"/>
              </a:ext>
            </a:extLst>
          </p:cNvPr>
          <p:cNvSpPr/>
          <p:nvPr/>
        </p:nvSpPr>
        <p:spPr>
          <a:xfrm>
            <a:off x="570453" y="1979725"/>
            <a:ext cx="5016616" cy="319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Жили-были …, … и …. Пошли они в … … рубить. Дошли до … и не знают, как перейти через …. … говорит …: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…, давай на тебе переплывем!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Нет, …! Пусть лучше … перетянется с … на …, мы по ней и перейдем.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перетянулась с … на ….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пошел по …, она и переломилась.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упал в …. А … хохотал, хохотал, да и лопнул.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DD54B5-066B-43FC-B3CD-BA7922715604}"/>
              </a:ext>
            </a:extLst>
          </p:cNvPr>
          <p:cNvSpPr/>
          <p:nvPr/>
        </p:nvSpPr>
        <p:spPr>
          <a:xfrm>
            <a:off x="5763236" y="1606418"/>
            <a:ext cx="6123964" cy="409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rgbClr val="222222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Вышла … на … жать и спрятала в … … с …. Подобралась к … …, всунула в него …, … вылакала. Пора бы и …, да вот … — … из … вытащить не может.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 …, … мотает и говорит: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…, пошутил, да и будет! Отпусти же меня, …. Полно тебе баловать — поиграл, да и будет!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отстает …, хоть что ты хочешь!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Рассердилась …: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Погоди же ты, не отстанешь, так я тебя утоплю!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Побежала … к … и давай … топить.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-то утонуть утонул, да и … за собой утянул.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83FCB3-A597-4D63-A059-5FA104189220}"/>
              </a:ext>
            </a:extLst>
          </p:cNvPr>
          <p:cNvSpPr/>
          <p:nvPr/>
        </p:nvSpPr>
        <p:spPr>
          <a:xfrm>
            <a:off x="389580" y="5641374"/>
            <a:ext cx="4231864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"Пузырь, соломинка и лапоть"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770A88-BDF7-46D3-A998-185275E85241}"/>
              </a:ext>
            </a:extLst>
          </p:cNvPr>
          <p:cNvSpPr/>
          <p:nvPr/>
        </p:nvSpPr>
        <p:spPr>
          <a:xfrm>
            <a:off x="6936235" y="5830465"/>
            <a:ext cx="2665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"Лиса и кувшин"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2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87264-12EC-49BB-B5F7-096C95D4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«Сказочная формула»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4937BD-22EA-462B-941E-B83CAD650D8F}"/>
              </a:ext>
            </a:extLst>
          </p:cNvPr>
          <p:cNvSpPr/>
          <p:nvPr/>
        </p:nvSpPr>
        <p:spPr>
          <a:xfrm>
            <a:off x="2113185" y="1745734"/>
            <a:ext cx="572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Кушак + Утюги + Книжка + Мочалка + Крокодил = ? 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49FA1-78F2-4DC6-9B94-AA2C2A8DF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0" r="13157" b="25218"/>
          <a:stretch/>
        </p:blipFill>
        <p:spPr>
          <a:xfrm>
            <a:off x="671482" y="1468180"/>
            <a:ext cx="1077337" cy="863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0C7084-685C-49E7-9C1C-EC79FFBEF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693"/>
          <a:stretch/>
        </p:blipFill>
        <p:spPr>
          <a:xfrm>
            <a:off x="473694" y="2436160"/>
            <a:ext cx="1176231" cy="9298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740154-84AB-4924-BC6C-4B5401920876}"/>
              </a:ext>
            </a:extLst>
          </p:cNvPr>
          <p:cNvSpPr/>
          <p:nvPr/>
        </p:nvSpPr>
        <p:spPr>
          <a:xfrm>
            <a:off x="2113185" y="2676696"/>
            <a:ext cx="512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Санки + Розы + Олень + Ворон + Девочка = ? 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2894DB-8E8F-4A7D-8D1C-F0EF211EB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0" r="13157" b="25218"/>
          <a:stretch/>
        </p:blipFill>
        <p:spPr>
          <a:xfrm>
            <a:off x="523140" y="3491989"/>
            <a:ext cx="1077337" cy="86396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D2220D-709E-4092-AC40-4B72A3E32210}"/>
              </a:ext>
            </a:extLst>
          </p:cNvPr>
          <p:cNvSpPr/>
          <p:nvPr/>
        </p:nvSpPr>
        <p:spPr>
          <a:xfrm>
            <a:off x="2113185" y="3739303"/>
            <a:ext cx="557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Мельница + Король + Людоед + Заяц + Мышь = ? 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A1E283-5516-4BDA-B8AA-35DC1829B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693"/>
          <a:stretch/>
        </p:blipFill>
        <p:spPr>
          <a:xfrm>
            <a:off x="523140" y="4677418"/>
            <a:ext cx="1176231" cy="92985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49F4B6-D376-4A55-B91C-9AC662E2E20C}"/>
              </a:ext>
            </a:extLst>
          </p:cNvPr>
          <p:cNvSpPr/>
          <p:nvPr/>
        </p:nvSpPr>
        <p:spPr>
          <a:xfrm>
            <a:off x="2113185" y="4957678"/>
            <a:ext cx="544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Зеркало + Терем + Пес + Яблоко + Хрусталь = ? 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D4E6A5-A739-455B-B994-CC2C2987A836}"/>
              </a:ext>
            </a:extLst>
          </p:cNvPr>
          <p:cNvSpPr/>
          <p:nvPr/>
        </p:nvSpPr>
        <p:spPr>
          <a:xfrm>
            <a:off x="7838150" y="1745734"/>
            <a:ext cx="3196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(К.И. Чуковский Мойдодыр)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49751E1-0208-4C0D-840A-9E9D4E023721}"/>
              </a:ext>
            </a:extLst>
          </p:cNvPr>
          <p:cNvSpPr/>
          <p:nvPr/>
        </p:nvSpPr>
        <p:spPr>
          <a:xfrm>
            <a:off x="7406269" y="2716420"/>
            <a:ext cx="406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(Г.Х. Андерсен "Снежная королева")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633D9DA-DE8F-4A41-8ECC-EF024786DD3D}"/>
              </a:ext>
            </a:extLst>
          </p:cNvPr>
          <p:cNvSpPr/>
          <p:nvPr/>
        </p:nvSpPr>
        <p:spPr>
          <a:xfrm>
            <a:off x="7690866" y="3739303"/>
            <a:ext cx="3582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(Шарль Перро "Кот в сапогах")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AD819B-9F80-4C51-A796-ADBBB8867083}"/>
              </a:ext>
            </a:extLst>
          </p:cNvPr>
          <p:cNvSpPr/>
          <p:nvPr/>
        </p:nvSpPr>
        <p:spPr>
          <a:xfrm>
            <a:off x="6991089" y="5290388"/>
            <a:ext cx="4854662" cy="314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8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i="1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(А.С. Пушкин "Сказка о мертвой царевне")</a:t>
            </a:r>
            <a:endParaRPr lang="ru-RU" sz="20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A999C-E92C-4941-84E0-80C9FD9887FF}"/>
              </a:ext>
            </a:extLst>
          </p:cNvPr>
          <p:cNvSpPr/>
          <p:nvPr/>
        </p:nvSpPr>
        <p:spPr>
          <a:xfrm>
            <a:off x="3179429" y="786360"/>
            <a:ext cx="3506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«Черный ящик»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EEDF51-3888-4550-936E-BFCAA6F92D7F}"/>
              </a:ext>
            </a:extLst>
          </p:cNvPr>
          <p:cNvSpPr/>
          <p:nvPr/>
        </p:nvSpPr>
        <p:spPr>
          <a:xfrm>
            <a:off x="2357305" y="2197638"/>
            <a:ext cx="6962863" cy="261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"Они вошли в зал и сразу увидели этот предмет.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Принцесса посмотрела и сказала: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Какая прелесть!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Баба-Яга посмотрела и сказала: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Какое страшилище!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Колобок посмотрел и сказал: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 себе такое же куплю, только круглое.</a:t>
            </a:r>
            <a:b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предмет находится в черном ящике. Что это?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85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11B3B-FDDA-4FA3-9FEE-FBF52D58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18619"/>
            <a:ext cx="8596668" cy="755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Спасибо за участие!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DD89A6-3CB7-426D-AD58-7D92841A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80" y="453006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407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Helvetica</vt:lpstr>
      <vt:lpstr>Times New Roman</vt:lpstr>
      <vt:lpstr>Trebuchet MS</vt:lpstr>
      <vt:lpstr>Wingdings 3</vt:lpstr>
      <vt:lpstr>Аспект</vt:lpstr>
      <vt:lpstr>Презентация PowerPoint</vt:lpstr>
      <vt:lpstr>«Разминка» На какие две основные группы можно разделить все виды театрализованных игр? </vt:lpstr>
      <vt:lpstr>«Сюжеты» </vt:lpstr>
      <vt:lpstr>«Сказка-загадка» (игра капитанов) </vt:lpstr>
      <vt:lpstr>«Сказочная формула»</vt:lpstr>
      <vt:lpstr>Презентация PowerPoint</vt:lpstr>
      <vt:lpstr>Спасибо за участие!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Псяу_Псяу</dc:creator>
  <cp:lastModifiedBy>Псяу_Псяу</cp:lastModifiedBy>
  <cp:revision>8</cp:revision>
  <dcterms:created xsi:type="dcterms:W3CDTF">2022-01-19T16:19:24Z</dcterms:created>
  <dcterms:modified xsi:type="dcterms:W3CDTF">2022-01-19T17:35:49Z</dcterms:modified>
</cp:coreProperties>
</file>