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3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8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91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8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89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43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1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8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29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0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5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7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5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81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9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2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9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36B27E-FD24-49E6-AA2E-FE31D03A1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3CBB00-33BC-434F-8D5C-886444666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0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4" y="1593669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Качества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8256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0583" y="2194560"/>
            <a:ext cx="7811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Наставник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8080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238"/>
          <a:stretch/>
        </p:blipFill>
        <p:spPr>
          <a:xfrm>
            <a:off x="535577" y="117566"/>
            <a:ext cx="11038115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903" y="796834"/>
            <a:ext cx="1063316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Игровое упражнение «Общение с молодыми коллегами»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Цитаты для наставников.</a:t>
            </a:r>
          </a:p>
          <a:p>
            <a:endParaRPr lang="ru-RU" sz="3200" b="1" dirty="0"/>
          </a:p>
          <a:p>
            <a:r>
              <a:rPr lang="ru-RU" sz="3200" b="1" dirty="0" smtClean="0"/>
              <a:t>Для молодых педагогов (придумайте продолжение фразе «Хороший детский сад- это….»</a:t>
            </a:r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509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63" y="796835"/>
            <a:ext cx="9757954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Пословицы</a:t>
            </a:r>
          </a:p>
          <a:p>
            <a:r>
              <a:rPr lang="ru-RU" sz="2800" b="1" dirty="0" smtClean="0"/>
              <a:t>«Дом, котором нет книги,  подобен телу, лишенному души»</a:t>
            </a:r>
          </a:p>
          <a:p>
            <a:r>
              <a:rPr lang="ru-RU" sz="2800" b="1" dirty="0" smtClean="0"/>
              <a:t>«Без книги, как без солнца, и днем темны оконца»</a:t>
            </a:r>
          </a:p>
          <a:p>
            <a:r>
              <a:rPr lang="ru-RU" sz="2800" b="1" dirty="0" smtClean="0"/>
              <a:t>«Книга для ума, что теплый дождь для всходов»</a:t>
            </a:r>
          </a:p>
          <a:p>
            <a:r>
              <a:rPr lang="ru-RU" sz="2800" b="1" dirty="0" smtClean="0"/>
              <a:t>«Книга – это маленькое окно в большой мир»</a:t>
            </a:r>
          </a:p>
          <a:p>
            <a:r>
              <a:rPr lang="ru-RU" sz="2800" b="1" dirty="0" smtClean="0"/>
              <a:t>«Хорошую книгу читать не в тягость, а в радость»</a:t>
            </a:r>
          </a:p>
          <a:p>
            <a:r>
              <a:rPr lang="ru-RU" sz="2800" b="1" dirty="0" smtClean="0"/>
              <a:t>«Недочитанная книга – не пройденный до конца путь»</a:t>
            </a:r>
          </a:p>
          <a:p>
            <a:r>
              <a:rPr lang="ru-RU" sz="2800" b="1" dirty="0" smtClean="0"/>
              <a:t>«Не на пользу книги читать, коли только вершки в них хватать»</a:t>
            </a:r>
          </a:p>
          <a:p>
            <a:r>
              <a:rPr lang="ru-RU" sz="2800" b="1" dirty="0" smtClean="0"/>
              <a:t>«Книга учит жить, книгой надо дорожить"</a:t>
            </a:r>
          </a:p>
          <a:p>
            <a:r>
              <a:rPr lang="ru-RU" sz="2800" b="1" dirty="0"/>
              <a:t>Книга книге рознь: одна учит, другая мучит</a:t>
            </a:r>
            <a:endParaRPr lang="ru-RU" sz="28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pPr algn="ctr"/>
            <a:endParaRPr lang="ru-RU" sz="4400" b="1" dirty="0"/>
          </a:p>
          <a:p>
            <a:pPr algn="ctr"/>
            <a:endParaRPr lang="ru-RU" sz="4400" b="1" dirty="0" smtClean="0"/>
          </a:p>
          <a:p>
            <a:pPr algn="ctr"/>
            <a:endParaRPr lang="ru-RU" sz="4400" b="1" dirty="0"/>
          </a:p>
          <a:p>
            <a:pPr algn="ctr"/>
            <a:endParaRPr lang="ru-RU" sz="4400" b="1" dirty="0" smtClean="0"/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7463" y="1479943"/>
            <a:ext cx="9757954" cy="457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376" y="1882588"/>
            <a:ext cx="7355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Книга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 err="1" smtClean="0"/>
              <a:t>синквейн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11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929" y="1869141"/>
            <a:ext cx="10784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Реклама наставничества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8086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0" y="1008529"/>
            <a:ext cx="7597588" cy="46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135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10</cp:revision>
  <dcterms:created xsi:type="dcterms:W3CDTF">2023-10-30T05:12:54Z</dcterms:created>
  <dcterms:modified xsi:type="dcterms:W3CDTF">2023-10-30T07:28:00Z</dcterms:modified>
</cp:coreProperties>
</file>