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65" r:id="rId4"/>
    <p:sldId id="266" r:id="rId5"/>
    <p:sldId id="278" r:id="rId6"/>
    <p:sldId id="270" r:id="rId7"/>
    <p:sldId id="262" r:id="rId8"/>
    <p:sldId id="271" r:id="rId9"/>
    <p:sldId id="272" r:id="rId10"/>
    <p:sldId id="274" r:id="rId11"/>
    <p:sldId id="268" r:id="rId12"/>
    <p:sldId id="273" r:id="rId13"/>
    <p:sldId id="276" r:id="rId14"/>
    <p:sldId id="275" r:id="rId15"/>
    <p:sldId id="263" r:id="rId16"/>
    <p:sldId id="27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FFCC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08DAF5-D195-4968-A0E9-6B6EC0FF6898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F7FC03F-CCCD-46CF-903A-23A342B0AEE9}">
      <dgm:prSet phldrT="[Текст]"/>
      <dgm:spPr/>
      <dgm:t>
        <a:bodyPr/>
        <a:lstStyle/>
        <a:p>
          <a:r>
            <a:rPr lang="ru-RU" dirty="0" smtClean="0"/>
            <a:t>Целенаправленные </a:t>
          </a:r>
          <a:endParaRPr lang="ru-RU" dirty="0"/>
        </a:p>
      </dgm:t>
    </dgm:pt>
    <dgm:pt modelId="{6AA92A30-0064-4CEF-BAE7-D3E2371D83FB}" type="parTrans" cxnId="{8F273D0A-F577-4618-95D2-8D8BBB28B3DC}">
      <dgm:prSet/>
      <dgm:spPr/>
      <dgm:t>
        <a:bodyPr/>
        <a:lstStyle/>
        <a:p>
          <a:endParaRPr lang="ru-RU"/>
        </a:p>
      </dgm:t>
    </dgm:pt>
    <dgm:pt modelId="{6EC9442A-4B41-4C36-951F-E3BF7E61559A}" type="sibTrans" cxnId="{8F273D0A-F577-4618-95D2-8D8BBB28B3DC}">
      <dgm:prSet/>
      <dgm:spPr/>
      <dgm:t>
        <a:bodyPr/>
        <a:lstStyle/>
        <a:p>
          <a:endParaRPr lang="ru-RU"/>
        </a:p>
      </dgm:t>
    </dgm:pt>
    <dgm:pt modelId="{0D526E34-FD22-4E46-BD9B-52531D74C08C}">
      <dgm:prSet phldrT="[Текст]"/>
      <dgm:spPr/>
      <dgm:t>
        <a:bodyPr/>
        <a:lstStyle/>
        <a:p>
          <a:r>
            <a:rPr lang="ru-RU" dirty="0" smtClean="0"/>
            <a:t>Занятия с ИКТ </a:t>
          </a:r>
          <a:endParaRPr lang="ru-RU" dirty="0"/>
        </a:p>
      </dgm:t>
    </dgm:pt>
    <dgm:pt modelId="{143F3B15-60EC-45D0-82D8-EE1D1B7B7049}" type="parTrans" cxnId="{17C637AB-D019-4B69-ACB0-05E45E755DA4}">
      <dgm:prSet/>
      <dgm:spPr/>
      <dgm:t>
        <a:bodyPr/>
        <a:lstStyle/>
        <a:p>
          <a:endParaRPr lang="ru-RU"/>
        </a:p>
      </dgm:t>
    </dgm:pt>
    <dgm:pt modelId="{F3847164-F07F-4C6C-A38E-15A66A2879AD}" type="sibTrans" cxnId="{17C637AB-D019-4B69-ACB0-05E45E755DA4}">
      <dgm:prSet/>
      <dgm:spPr/>
      <dgm:t>
        <a:bodyPr/>
        <a:lstStyle/>
        <a:p>
          <a:endParaRPr lang="ru-RU"/>
        </a:p>
      </dgm:t>
    </dgm:pt>
    <dgm:pt modelId="{F4A35EA7-3F13-4713-B39B-B0296E362E47}">
      <dgm:prSet phldrT="[Текст]"/>
      <dgm:spPr/>
      <dgm:t>
        <a:bodyPr/>
        <a:lstStyle/>
        <a:p>
          <a:r>
            <a:rPr lang="ru-RU" dirty="0" smtClean="0"/>
            <a:t>Игры </a:t>
          </a:r>
          <a:endParaRPr lang="ru-RU" dirty="0"/>
        </a:p>
      </dgm:t>
    </dgm:pt>
    <dgm:pt modelId="{75ABDB3C-52DC-458C-9C4B-72BF417D86C4}" type="parTrans" cxnId="{79065182-8386-4844-AFF4-537DAB52D178}">
      <dgm:prSet/>
      <dgm:spPr/>
      <dgm:t>
        <a:bodyPr/>
        <a:lstStyle/>
        <a:p>
          <a:endParaRPr lang="ru-RU"/>
        </a:p>
      </dgm:t>
    </dgm:pt>
    <dgm:pt modelId="{349870EC-9033-4EFF-A76E-FE5EAFA15418}" type="sibTrans" cxnId="{79065182-8386-4844-AFF4-537DAB52D178}">
      <dgm:prSet/>
      <dgm:spPr/>
      <dgm:t>
        <a:bodyPr/>
        <a:lstStyle/>
        <a:p>
          <a:endParaRPr lang="ru-RU"/>
        </a:p>
      </dgm:t>
    </dgm:pt>
    <dgm:pt modelId="{5D227348-B837-42C2-8C4F-D97FC0080FE6}">
      <dgm:prSet phldrT="[Текст]"/>
      <dgm:spPr/>
      <dgm:t>
        <a:bodyPr/>
        <a:lstStyle/>
        <a:p>
          <a:r>
            <a:rPr lang="ru-RU" dirty="0" smtClean="0"/>
            <a:t>Нецеленаправленные </a:t>
          </a:r>
          <a:endParaRPr lang="ru-RU" dirty="0"/>
        </a:p>
      </dgm:t>
    </dgm:pt>
    <dgm:pt modelId="{3FEB10E4-19C5-4787-9FD8-1A34F096942D}" type="parTrans" cxnId="{5567FC22-D7A2-4B46-A1F2-F1CE0C457ACA}">
      <dgm:prSet/>
      <dgm:spPr/>
      <dgm:t>
        <a:bodyPr/>
        <a:lstStyle/>
        <a:p>
          <a:endParaRPr lang="ru-RU"/>
        </a:p>
      </dgm:t>
    </dgm:pt>
    <dgm:pt modelId="{33A422FE-D99A-414F-A835-FDA37D1A4A7F}" type="sibTrans" cxnId="{5567FC22-D7A2-4B46-A1F2-F1CE0C457ACA}">
      <dgm:prSet/>
      <dgm:spPr/>
      <dgm:t>
        <a:bodyPr/>
        <a:lstStyle/>
        <a:p>
          <a:endParaRPr lang="ru-RU"/>
        </a:p>
      </dgm:t>
    </dgm:pt>
    <dgm:pt modelId="{F2A2366E-905A-49C7-8806-CD255B2FE145}">
      <dgm:prSet phldrT="[Текст]"/>
      <dgm:spPr/>
      <dgm:t>
        <a:bodyPr/>
        <a:lstStyle/>
        <a:p>
          <a:r>
            <a:rPr lang="ru-RU" dirty="0" smtClean="0"/>
            <a:t>Сказки, рассказы</a:t>
          </a:r>
          <a:endParaRPr lang="ru-RU" dirty="0"/>
        </a:p>
      </dgm:t>
    </dgm:pt>
    <dgm:pt modelId="{8BD5100A-FA5A-44AE-9793-B7066F3B5C5B}" type="parTrans" cxnId="{75E89DE7-DA93-4F2B-A32B-8776C92A57F5}">
      <dgm:prSet/>
      <dgm:spPr/>
      <dgm:t>
        <a:bodyPr/>
        <a:lstStyle/>
        <a:p>
          <a:endParaRPr lang="ru-RU"/>
        </a:p>
      </dgm:t>
    </dgm:pt>
    <dgm:pt modelId="{4D71C69F-AEED-481A-905D-EFEE13769AA0}" type="sibTrans" cxnId="{75E89DE7-DA93-4F2B-A32B-8776C92A57F5}">
      <dgm:prSet/>
      <dgm:spPr/>
      <dgm:t>
        <a:bodyPr/>
        <a:lstStyle/>
        <a:p>
          <a:endParaRPr lang="ru-RU"/>
        </a:p>
      </dgm:t>
    </dgm:pt>
    <dgm:pt modelId="{938C9881-EFCB-4B82-A6A3-3A1785ED0884}">
      <dgm:prSet phldrT="[Текст]"/>
      <dgm:spPr/>
      <dgm:t>
        <a:bodyPr/>
        <a:lstStyle/>
        <a:p>
          <a:r>
            <a:rPr lang="ru-RU" smtClean="0"/>
            <a:t>Мультипликация </a:t>
          </a:r>
          <a:endParaRPr lang="ru-RU" dirty="0"/>
        </a:p>
      </dgm:t>
    </dgm:pt>
    <dgm:pt modelId="{E35F5890-F153-49D1-AE09-2166AE0D010A}" type="parTrans" cxnId="{B9A6975D-D9FF-4231-B66F-89FD1C152E46}">
      <dgm:prSet/>
      <dgm:spPr/>
      <dgm:t>
        <a:bodyPr/>
        <a:lstStyle/>
        <a:p>
          <a:endParaRPr lang="ru-RU"/>
        </a:p>
      </dgm:t>
    </dgm:pt>
    <dgm:pt modelId="{5F9011D2-9CD4-4D5A-B11C-21607D8C756F}" type="sibTrans" cxnId="{B9A6975D-D9FF-4231-B66F-89FD1C152E46}">
      <dgm:prSet/>
      <dgm:spPr/>
      <dgm:t>
        <a:bodyPr/>
        <a:lstStyle/>
        <a:p>
          <a:endParaRPr lang="ru-RU"/>
        </a:p>
      </dgm:t>
    </dgm:pt>
    <dgm:pt modelId="{6D4FE88E-72AB-4A81-9D3C-588968CE9CD2}" type="pres">
      <dgm:prSet presAssocID="{E008DAF5-D195-4968-A0E9-6B6EC0FF68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3A1451D-F0DA-4640-9ECA-F8275D668363}" type="pres">
      <dgm:prSet presAssocID="{BF7FC03F-CCCD-46CF-903A-23A342B0AEE9}" presName="root" presStyleCnt="0"/>
      <dgm:spPr/>
    </dgm:pt>
    <dgm:pt modelId="{27B5D158-2C3B-4683-AE5D-EC1337AD1D57}" type="pres">
      <dgm:prSet presAssocID="{BF7FC03F-CCCD-46CF-903A-23A342B0AEE9}" presName="rootComposite" presStyleCnt="0"/>
      <dgm:spPr/>
    </dgm:pt>
    <dgm:pt modelId="{F7D1FD6C-BF87-4EC2-98CD-103C6CBC237D}" type="pres">
      <dgm:prSet presAssocID="{BF7FC03F-CCCD-46CF-903A-23A342B0AEE9}" presName="rootText" presStyleLbl="node1" presStyleIdx="0" presStyleCnt="2"/>
      <dgm:spPr/>
      <dgm:t>
        <a:bodyPr/>
        <a:lstStyle/>
        <a:p>
          <a:endParaRPr lang="ru-RU"/>
        </a:p>
      </dgm:t>
    </dgm:pt>
    <dgm:pt modelId="{ED579BCF-C9A8-418A-BCA8-F0C3C4B3AF27}" type="pres">
      <dgm:prSet presAssocID="{BF7FC03F-CCCD-46CF-903A-23A342B0AEE9}" presName="rootConnector" presStyleLbl="node1" presStyleIdx="0" presStyleCnt="2"/>
      <dgm:spPr/>
      <dgm:t>
        <a:bodyPr/>
        <a:lstStyle/>
        <a:p>
          <a:endParaRPr lang="ru-RU"/>
        </a:p>
      </dgm:t>
    </dgm:pt>
    <dgm:pt modelId="{751D03A9-8940-446C-A79B-74AEEC4E73DD}" type="pres">
      <dgm:prSet presAssocID="{BF7FC03F-CCCD-46CF-903A-23A342B0AEE9}" presName="childShape" presStyleCnt="0"/>
      <dgm:spPr/>
    </dgm:pt>
    <dgm:pt modelId="{4DFFEB82-BC64-449E-B995-E6B5A2DD622A}" type="pres">
      <dgm:prSet presAssocID="{143F3B15-60EC-45D0-82D8-EE1D1B7B7049}" presName="Name13" presStyleLbl="parChTrans1D2" presStyleIdx="0" presStyleCnt="4"/>
      <dgm:spPr/>
      <dgm:t>
        <a:bodyPr/>
        <a:lstStyle/>
        <a:p>
          <a:endParaRPr lang="ru-RU"/>
        </a:p>
      </dgm:t>
    </dgm:pt>
    <dgm:pt modelId="{CC2287E2-9656-461F-A876-7040394FF426}" type="pres">
      <dgm:prSet presAssocID="{0D526E34-FD22-4E46-BD9B-52531D74C08C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82C0C-BBAF-4F9C-8E5E-DEF2670508AC}" type="pres">
      <dgm:prSet presAssocID="{75ABDB3C-52DC-458C-9C4B-72BF417D86C4}" presName="Name13" presStyleLbl="parChTrans1D2" presStyleIdx="1" presStyleCnt="4"/>
      <dgm:spPr/>
      <dgm:t>
        <a:bodyPr/>
        <a:lstStyle/>
        <a:p>
          <a:endParaRPr lang="ru-RU"/>
        </a:p>
      </dgm:t>
    </dgm:pt>
    <dgm:pt modelId="{43488523-CF21-4704-B327-14792652541C}" type="pres">
      <dgm:prSet presAssocID="{F4A35EA7-3F13-4713-B39B-B0296E362E47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0E883-500A-4134-A15A-EFA5FE84EF7A}" type="pres">
      <dgm:prSet presAssocID="{5D227348-B837-42C2-8C4F-D97FC0080FE6}" presName="root" presStyleCnt="0"/>
      <dgm:spPr/>
    </dgm:pt>
    <dgm:pt modelId="{9D37FF24-4431-485F-B046-A8A924B6584E}" type="pres">
      <dgm:prSet presAssocID="{5D227348-B837-42C2-8C4F-D97FC0080FE6}" presName="rootComposite" presStyleCnt="0"/>
      <dgm:spPr/>
    </dgm:pt>
    <dgm:pt modelId="{8F8C41E3-400D-4B2B-99FC-A48F6B5D1F22}" type="pres">
      <dgm:prSet presAssocID="{5D227348-B837-42C2-8C4F-D97FC0080FE6}" presName="rootText" presStyleLbl="node1" presStyleIdx="1" presStyleCnt="2"/>
      <dgm:spPr/>
      <dgm:t>
        <a:bodyPr/>
        <a:lstStyle/>
        <a:p>
          <a:endParaRPr lang="ru-RU"/>
        </a:p>
      </dgm:t>
    </dgm:pt>
    <dgm:pt modelId="{89D62491-3E89-4896-BBB3-4275FCE26C99}" type="pres">
      <dgm:prSet presAssocID="{5D227348-B837-42C2-8C4F-D97FC0080FE6}" presName="rootConnector" presStyleLbl="node1" presStyleIdx="1" presStyleCnt="2"/>
      <dgm:spPr/>
      <dgm:t>
        <a:bodyPr/>
        <a:lstStyle/>
        <a:p>
          <a:endParaRPr lang="ru-RU"/>
        </a:p>
      </dgm:t>
    </dgm:pt>
    <dgm:pt modelId="{C6CA705C-A1B2-4D1E-B97A-C124DAA6F60A}" type="pres">
      <dgm:prSet presAssocID="{5D227348-B837-42C2-8C4F-D97FC0080FE6}" presName="childShape" presStyleCnt="0"/>
      <dgm:spPr/>
    </dgm:pt>
    <dgm:pt modelId="{FB5E2AC0-5BB8-407C-85C4-84618B973741}" type="pres">
      <dgm:prSet presAssocID="{8BD5100A-FA5A-44AE-9793-B7066F3B5C5B}" presName="Name13" presStyleLbl="parChTrans1D2" presStyleIdx="2" presStyleCnt="4"/>
      <dgm:spPr/>
      <dgm:t>
        <a:bodyPr/>
        <a:lstStyle/>
        <a:p>
          <a:endParaRPr lang="ru-RU"/>
        </a:p>
      </dgm:t>
    </dgm:pt>
    <dgm:pt modelId="{BBBF9BE2-3B06-4509-A4F8-6E74A5D99C16}" type="pres">
      <dgm:prSet presAssocID="{F2A2366E-905A-49C7-8806-CD255B2FE14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A5637E-76B1-43B4-8BE0-98D229E46B17}" type="pres">
      <dgm:prSet presAssocID="{E35F5890-F153-49D1-AE09-2166AE0D010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9CD26D87-2E13-4938-9879-529E52CB2BAD}" type="pres">
      <dgm:prSet presAssocID="{938C9881-EFCB-4B82-A6A3-3A1785ED0884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1AAACE-C798-4203-B286-F24C0F9772E1}" type="presOf" srcId="{F2A2366E-905A-49C7-8806-CD255B2FE145}" destId="{BBBF9BE2-3B06-4509-A4F8-6E74A5D99C16}" srcOrd="0" destOrd="0" presId="urn:microsoft.com/office/officeart/2005/8/layout/hierarchy3"/>
    <dgm:cxn modelId="{5831EEA8-A279-423A-96A6-1C4ECC750512}" type="presOf" srcId="{5D227348-B837-42C2-8C4F-D97FC0080FE6}" destId="{89D62491-3E89-4896-BBB3-4275FCE26C99}" srcOrd="1" destOrd="0" presId="urn:microsoft.com/office/officeart/2005/8/layout/hierarchy3"/>
    <dgm:cxn modelId="{53D0EEB7-8C70-49E2-A96F-1F70E40F157B}" type="presOf" srcId="{75ABDB3C-52DC-458C-9C4B-72BF417D86C4}" destId="{39082C0C-BBAF-4F9C-8E5E-DEF2670508AC}" srcOrd="0" destOrd="0" presId="urn:microsoft.com/office/officeart/2005/8/layout/hierarchy3"/>
    <dgm:cxn modelId="{9FF5328B-F54D-4CD2-AD73-65011884CF6E}" type="presOf" srcId="{5D227348-B837-42C2-8C4F-D97FC0080FE6}" destId="{8F8C41E3-400D-4B2B-99FC-A48F6B5D1F22}" srcOrd="0" destOrd="0" presId="urn:microsoft.com/office/officeart/2005/8/layout/hierarchy3"/>
    <dgm:cxn modelId="{785CB130-C80D-4BF2-AB5A-7B2002AF6EA6}" type="presOf" srcId="{938C9881-EFCB-4B82-A6A3-3A1785ED0884}" destId="{9CD26D87-2E13-4938-9879-529E52CB2BAD}" srcOrd="0" destOrd="0" presId="urn:microsoft.com/office/officeart/2005/8/layout/hierarchy3"/>
    <dgm:cxn modelId="{A7F0D4CC-A4E7-42A1-B5DE-22231018384C}" type="presOf" srcId="{8BD5100A-FA5A-44AE-9793-B7066F3B5C5B}" destId="{FB5E2AC0-5BB8-407C-85C4-84618B973741}" srcOrd="0" destOrd="0" presId="urn:microsoft.com/office/officeart/2005/8/layout/hierarchy3"/>
    <dgm:cxn modelId="{B9A6975D-D9FF-4231-B66F-89FD1C152E46}" srcId="{5D227348-B837-42C2-8C4F-D97FC0080FE6}" destId="{938C9881-EFCB-4B82-A6A3-3A1785ED0884}" srcOrd="1" destOrd="0" parTransId="{E35F5890-F153-49D1-AE09-2166AE0D010A}" sibTransId="{5F9011D2-9CD4-4D5A-B11C-21607D8C756F}"/>
    <dgm:cxn modelId="{2C3E9C7F-49F6-446C-97F2-2E91820E1C23}" type="presOf" srcId="{E008DAF5-D195-4968-A0E9-6B6EC0FF6898}" destId="{6D4FE88E-72AB-4A81-9D3C-588968CE9CD2}" srcOrd="0" destOrd="0" presId="urn:microsoft.com/office/officeart/2005/8/layout/hierarchy3"/>
    <dgm:cxn modelId="{79065182-8386-4844-AFF4-537DAB52D178}" srcId="{BF7FC03F-CCCD-46CF-903A-23A342B0AEE9}" destId="{F4A35EA7-3F13-4713-B39B-B0296E362E47}" srcOrd="1" destOrd="0" parTransId="{75ABDB3C-52DC-458C-9C4B-72BF417D86C4}" sibTransId="{349870EC-9033-4EFF-A76E-FE5EAFA15418}"/>
    <dgm:cxn modelId="{2190F6EE-4F7F-45EF-B316-2E5CA45AF3FA}" type="presOf" srcId="{0D526E34-FD22-4E46-BD9B-52531D74C08C}" destId="{CC2287E2-9656-461F-A876-7040394FF426}" srcOrd="0" destOrd="0" presId="urn:microsoft.com/office/officeart/2005/8/layout/hierarchy3"/>
    <dgm:cxn modelId="{D136BC00-70E5-45F2-9EF5-4BC208A763A9}" type="presOf" srcId="{E35F5890-F153-49D1-AE09-2166AE0D010A}" destId="{18A5637E-76B1-43B4-8BE0-98D229E46B17}" srcOrd="0" destOrd="0" presId="urn:microsoft.com/office/officeart/2005/8/layout/hierarchy3"/>
    <dgm:cxn modelId="{8F273D0A-F577-4618-95D2-8D8BBB28B3DC}" srcId="{E008DAF5-D195-4968-A0E9-6B6EC0FF6898}" destId="{BF7FC03F-CCCD-46CF-903A-23A342B0AEE9}" srcOrd="0" destOrd="0" parTransId="{6AA92A30-0064-4CEF-BAE7-D3E2371D83FB}" sibTransId="{6EC9442A-4B41-4C36-951F-E3BF7E61559A}"/>
    <dgm:cxn modelId="{84A3BA14-AC0D-4FB0-B4A6-5AB52E7C8D15}" type="presOf" srcId="{143F3B15-60EC-45D0-82D8-EE1D1B7B7049}" destId="{4DFFEB82-BC64-449E-B995-E6B5A2DD622A}" srcOrd="0" destOrd="0" presId="urn:microsoft.com/office/officeart/2005/8/layout/hierarchy3"/>
    <dgm:cxn modelId="{17C637AB-D019-4B69-ACB0-05E45E755DA4}" srcId="{BF7FC03F-CCCD-46CF-903A-23A342B0AEE9}" destId="{0D526E34-FD22-4E46-BD9B-52531D74C08C}" srcOrd="0" destOrd="0" parTransId="{143F3B15-60EC-45D0-82D8-EE1D1B7B7049}" sibTransId="{F3847164-F07F-4C6C-A38E-15A66A2879AD}"/>
    <dgm:cxn modelId="{AC956469-9789-43E0-955F-F2D4E1C2FF1F}" type="presOf" srcId="{BF7FC03F-CCCD-46CF-903A-23A342B0AEE9}" destId="{ED579BCF-C9A8-418A-BCA8-F0C3C4B3AF27}" srcOrd="1" destOrd="0" presId="urn:microsoft.com/office/officeart/2005/8/layout/hierarchy3"/>
    <dgm:cxn modelId="{FBFD8457-B6CA-473F-A145-7588DA8D604C}" type="presOf" srcId="{F4A35EA7-3F13-4713-B39B-B0296E362E47}" destId="{43488523-CF21-4704-B327-14792652541C}" srcOrd="0" destOrd="0" presId="urn:microsoft.com/office/officeart/2005/8/layout/hierarchy3"/>
    <dgm:cxn modelId="{5567FC22-D7A2-4B46-A1F2-F1CE0C457ACA}" srcId="{E008DAF5-D195-4968-A0E9-6B6EC0FF6898}" destId="{5D227348-B837-42C2-8C4F-D97FC0080FE6}" srcOrd="1" destOrd="0" parTransId="{3FEB10E4-19C5-4787-9FD8-1A34F096942D}" sibTransId="{33A422FE-D99A-414F-A835-FDA37D1A4A7F}"/>
    <dgm:cxn modelId="{75E89DE7-DA93-4F2B-A32B-8776C92A57F5}" srcId="{5D227348-B837-42C2-8C4F-D97FC0080FE6}" destId="{F2A2366E-905A-49C7-8806-CD255B2FE145}" srcOrd="0" destOrd="0" parTransId="{8BD5100A-FA5A-44AE-9793-B7066F3B5C5B}" sibTransId="{4D71C69F-AEED-481A-905D-EFEE13769AA0}"/>
    <dgm:cxn modelId="{4070AAE4-9492-4762-8781-343438490970}" type="presOf" srcId="{BF7FC03F-CCCD-46CF-903A-23A342B0AEE9}" destId="{F7D1FD6C-BF87-4EC2-98CD-103C6CBC237D}" srcOrd="0" destOrd="0" presId="urn:microsoft.com/office/officeart/2005/8/layout/hierarchy3"/>
    <dgm:cxn modelId="{69050DCF-821B-43F4-984F-F09F190CB30B}" type="presParOf" srcId="{6D4FE88E-72AB-4A81-9D3C-588968CE9CD2}" destId="{83A1451D-F0DA-4640-9ECA-F8275D668363}" srcOrd="0" destOrd="0" presId="urn:microsoft.com/office/officeart/2005/8/layout/hierarchy3"/>
    <dgm:cxn modelId="{4BBCF512-0F69-4636-8C8F-0019A1CEB1D5}" type="presParOf" srcId="{83A1451D-F0DA-4640-9ECA-F8275D668363}" destId="{27B5D158-2C3B-4683-AE5D-EC1337AD1D57}" srcOrd="0" destOrd="0" presId="urn:microsoft.com/office/officeart/2005/8/layout/hierarchy3"/>
    <dgm:cxn modelId="{6FE612D2-454E-4C87-953A-D17A72649AF8}" type="presParOf" srcId="{27B5D158-2C3B-4683-AE5D-EC1337AD1D57}" destId="{F7D1FD6C-BF87-4EC2-98CD-103C6CBC237D}" srcOrd="0" destOrd="0" presId="urn:microsoft.com/office/officeart/2005/8/layout/hierarchy3"/>
    <dgm:cxn modelId="{486D4F5A-BB66-4F23-B553-8FE8DC5A6162}" type="presParOf" srcId="{27B5D158-2C3B-4683-AE5D-EC1337AD1D57}" destId="{ED579BCF-C9A8-418A-BCA8-F0C3C4B3AF27}" srcOrd="1" destOrd="0" presId="urn:microsoft.com/office/officeart/2005/8/layout/hierarchy3"/>
    <dgm:cxn modelId="{C1FAF375-ACAE-4DDC-B432-8CBBCDEF93C5}" type="presParOf" srcId="{83A1451D-F0DA-4640-9ECA-F8275D668363}" destId="{751D03A9-8940-446C-A79B-74AEEC4E73DD}" srcOrd="1" destOrd="0" presId="urn:microsoft.com/office/officeart/2005/8/layout/hierarchy3"/>
    <dgm:cxn modelId="{63C0A999-186E-49AB-9B59-452E22A39BC2}" type="presParOf" srcId="{751D03A9-8940-446C-A79B-74AEEC4E73DD}" destId="{4DFFEB82-BC64-449E-B995-E6B5A2DD622A}" srcOrd="0" destOrd="0" presId="urn:microsoft.com/office/officeart/2005/8/layout/hierarchy3"/>
    <dgm:cxn modelId="{F4DC36F5-1FB7-4C33-A630-BB216CEAD4BE}" type="presParOf" srcId="{751D03A9-8940-446C-A79B-74AEEC4E73DD}" destId="{CC2287E2-9656-461F-A876-7040394FF426}" srcOrd="1" destOrd="0" presId="urn:microsoft.com/office/officeart/2005/8/layout/hierarchy3"/>
    <dgm:cxn modelId="{FAC192F3-9FF1-4ED6-9705-62E12B0CDC89}" type="presParOf" srcId="{751D03A9-8940-446C-A79B-74AEEC4E73DD}" destId="{39082C0C-BBAF-4F9C-8E5E-DEF2670508AC}" srcOrd="2" destOrd="0" presId="urn:microsoft.com/office/officeart/2005/8/layout/hierarchy3"/>
    <dgm:cxn modelId="{64D7B092-7E87-41B3-B67F-750A0700AFF1}" type="presParOf" srcId="{751D03A9-8940-446C-A79B-74AEEC4E73DD}" destId="{43488523-CF21-4704-B327-14792652541C}" srcOrd="3" destOrd="0" presId="urn:microsoft.com/office/officeart/2005/8/layout/hierarchy3"/>
    <dgm:cxn modelId="{1CD43654-D599-43CD-9CED-0C9B2BBB72EC}" type="presParOf" srcId="{6D4FE88E-72AB-4A81-9D3C-588968CE9CD2}" destId="{68F0E883-500A-4134-A15A-EFA5FE84EF7A}" srcOrd="1" destOrd="0" presId="urn:microsoft.com/office/officeart/2005/8/layout/hierarchy3"/>
    <dgm:cxn modelId="{8547302D-489E-4D2E-B791-00BA73AB249C}" type="presParOf" srcId="{68F0E883-500A-4134-A15A-EFA5FE84EF7A}" destId="{9D37FF24-4431-485F-B046-A8A924B6584E}" srcOrd="0" destOrd="0" presId="urn:microsoft.com/office/officeart/2005/8/layout/hierarchy3"/>
    <dgm:cxn modelId="{A19366AF-D715-4B3C-B019-1FE89A013395}" type="presParOf" srcId="{9D37FF24-4431-485F-B046-A8A924B6584E}" destId="{8F8C41E3-400D-4B2B-99FC-A48F6B5D1F22}" srcOrd="0" destOrd="0" presId="urn:microsoft.com/office/officeart/2005/8/layout/hierarchy3"/>
    <dgm:cxn modelId="{E94A4FDB-3710-49D2-8330-0F5967B8FB78}" type="presParOf" srcId="{9D37FF24-4431-485F-B046-A8A924B6584E}" destId="{89D62491-3E89-4896-BBB3-4275FCE26C99}" srcOrd="1" destOrd="0" presId="urn:microsoft.com/office/officeart/2005/8/layout/hierarchy3"/>
    <dgm:cxn modelId="{75ADE7C6-D31E-4244-A2CD-3F28B825CAF7}" type="presParOf" srcId="{68F0E883-500A-4134-A15A-EFA5FE84EF7A}" destId="{C6CA705C-A1B2-4D1E-B97A-C124DAA6F60A}" srcOrd="1" destOrd="0" presId="urn:microsoft.com/office/officeart/2005/8/layout/hierarchy3"/>
    <dgm:cxn modelId="{9F0EB7CB-0FD8-4267-8971-8BC8DF7D214F}" type="presParOf" srcId="{C6CA705C-A1B2-4D1E-B97A-C124DAA6F60A}" destId="{FB5E2AC0-5BB8-407C-85C4-84618B973741}" srcOrd="0" destOrd="0" presId="urn:microsoft.com/office/officeart/2005/8/layout/hierarchy3"/>
    <dgm:cxn modelId="{A4CC897D-04BF-4A4D-84C2-6C0049BCD3E5}" type="presParOf" srcId="{C6CA705C-A1B2-4D1E-B97A-C124DAA6F60A}" destId="{BBBF9BE2-3B06-4509-A4F8-6E74A5D99C16}" srcOrd="1" destOrd="0" presId="urn:microsoft.com/office/officeart/2005/8/layout/hierarchy3"/>
    <dgm:cxn modelId="{A7989720-4CF9-4CC9-8E2A-7C00CE054C8F}" type="presParOf" srcId="{C6CA705C-A1B2-4D1E-B97A-C124DAA6F60A}" destId="{18A5637E-76B1-43B4-8BE0-98D229E46B17}" srcOrd="2" destOrd="0" presId="urn:microsoft.com/office/officeart/2005/8/layout/hierarchy3"/>
    <dgm:cxn modelId="{A980EBBE-5F92-4118-856F-35F29B7EE725}" type="presParOf" srcId="{C6CA705C-A1B2-4D1E-B97A-C124DAA6F60A}" destId="{9CD26D87-2E13-4938-9879-529E52CB2B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0AF1D0-3521-4DC2-B73B-2F35ED8E6C3E}" type="doc">
      <dgm:prSet loTypeId="urn:microsoft.com/office/officeart/2005/8/layout/cycle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70D6CC1-EFC0-49BD-8C18-062CFF0F62B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Делает процесс обучения удовольствием для дошкольников</a:t>
          </a:r>
          <a:endParaRPr lang="ru-RU" b="1" dirty="0">
            <a:solidFill>
              <a:schemeClr val="tx1"/>
            </a:solidFill>
          </a:endParaRPr>
        </a:p>
      </dgm:t>
    </dgm:pt>
    <dgm:pt modelId="{88D48F52-9B15-4C21-BBF1-01DB789D3522}" type="parTrans" cxnId="{2E787BD9-326D-4CEE-A2BC-8FBE9E405B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8587BDB-AF17-471A-8FFF-54D7B5F8E555}" type="sibTrans" cxnId="{2E787BD9-326D-4CEE-A2BC-8FBE9E405B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A3C0BC-2332-4BD7-9F29-0CEBD0A1091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Создает индивидуальные траектории развития детей с учетом их интересов и потребностей</a:t>
          </a:r>
          <a:endParaRPr lang="ru-RU" b="1" dirty="0">
            <a:solidFill>
              <a:schemeClr val="tx1"/>
            </a:solidFill>
          </a:endParaRPr>
        </a:p>
      </dgm:t>
    </dgm:pt>
    <dgm:pt modelId="{7F576740-6114-4C40-ACAE-F99AD90AC543}" type="parTrans" cxnId="{835C4E68-79DC-42A1-BB79-49519C0EF94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4A36F6F-6C7D-49DD-8F91-A01BD55F60A7}" type="sibTrans" cxnId="{835C4E68-79DC-42A1-BB79-49519C0EF94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CD852B3-CF8E-499C-93D4-AB13AFB9A15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Раскрывает таланты детей, поддерживает их творческую инициативу</a:t>
          </a:r>
          <a:endParaRPr lang="ru-RU" b="1" dirty="0">
            <a:solidFill>
              <a:schemeClr val="tx1"/>
            </a:solidFill>
          </a:endParaRPr>
        </a:p>
      </dgm:t>
    </dgm:pt>
    <dgm:pt modelId="{447D5EEC-6E05-43B2-8AE9-B19DF4713841}" type="parTrans" cxnId="{39F52BB6-D6ED-492C-A5AD-18E62476DC4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D2D8FF7-464F-4675-9B39-915FBD519058}" type="sibTrans" cxnId="{39F52BB6-D6ED-492C-A5AD-18E62476DC4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DF39186-E498-49F8-8257-89A6B2FA1D5E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Помогает  заложить в каждом воспитаннике основы творчества, стремления к созиданию</a:t>
          </a:r>
          <a:endParaRPr lang="ru-RU" b="1" dirty="0">
            <a:solidFill>
              <a:schemeClr val="tx1"/>
            </a:solidFill>
          </a:endParaRPr>
        </a:p>
      </dgm:t>
    </dgm:pt>
    <dgm:pt modelId="{996F077C-1F19-4A66-8188-0EA2D16935AC}" type="parTrans" cxnId="{7CC687CB-2999-467F-A851-CA416E8774A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9DE7D14-BF57-4D71-8AA4-1F30294030A9}" type="sibTrans" cxnId="{7CC687CB-2999-467F-A851-CA416E8774A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92501C1-8ABA-4BA8-ABCB-2773063F9D9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Максимально сближает интересы взрослого и ребенка</a:t>
          </a:r>
          <a:endParaRPr lang="ru-RU" b="1" dirty="0">
            <a:solidFill>
              <a:schemeClr val="tx1"/>
            </a:solidFill>
          </a:endParaRPr>
        </a:p>
      </dgm:t>
    </dgm:pt>
    <dgm:pt modelId="{D0F879B8-04A2-4801-A5A9-A9CE7EC5693A}" type="parTrans" cxnId="{F0EA3BD0-0643-4BA4-AAFB-FAEF105FABA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B754D08-531B-4EC4-A0CB-025BC5938FC9}" type="sibTrans" cxnId="{F0EA3BD0-0643-4BA4-AAFB-FAEF105FABA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1A91815-2A0B-4A2A-9AAB-B0F2256E0CF4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Интегративное  развитие личности, 4К компетенций - формирование навыков будущего</a:t>
          </a:r>
          <a:endParaRPr lang="ru-RU" b="1" dirty="0">
            <a:solidFill>
              <a:schemeClr val="bg1"/>
            </a:solidFill>
          </a:endParaRPr>
        </a:p>
      </dgm:t>
    </dgm:pt>
    <dgm:pt modelId="{FF7DCA38-A7EC-4A5D-B473-157764EEA1F6}" type="parTrans" cxnId="{3D1BCD37-C1ED-423B-9C59-910286BCBDA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B83CFCC-34CD-495A-AADD-C71AF7C75F7E}" type="sibTrans" cxnId="{3D1BCD37-C1ED-423B-9C59-910286BCBDA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D8B7EEE-F443-4A71-8EC6-6BE6D8BBFAB3}" type="pres">
      <dgm:prSet presAssocID="{990AF1D0-3521-4DC2-B73B-2F35ED8E6C3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668948-FBF7-49D8-9F52-46051E6338DA}" type="pres">
      <dgm:prSet presAssocID="{270D6CC1-EFC0-49BD-8C18-062CFF0F62B9}" presName="node" presStyleLbl="node1" presStyleIdx="0" presStyleCnt="6" custScaleX="166690" custRadScaleRad="100443" custRadScaleInc="15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8F87F-BA17-4139-B252-59FBFFBD8091}" type="pres">
      <dgm:prSet presAssocID="{270D6CC1-EFC0-49BD-8C18-062CFF0F62B9}" presName="spNode" presStyleCnt="0"/>
      <dgm:spPr/>
      <dgm:t>
        <a:bodyPr/>
        <a:lstStyle/>
        <a:p>
          <a:endParaRPr lang="ru-RU"/>
        </a:p>
      </dgm:t>
    </dgm:pt>
    <dgm:pt modelId="{009794A8-25E1-45D9-A4AE-9B3DC0DD6F36}" type="pres">
      <dgm:prSet presAssocID="{F8587BDB-AF17-471A-8FFF-54D7B5F8E555}" presName="sibTrans" presStyleLbl="sibTrans1D1" presStyleIdx="0" presStyleCnt="6"/>
      <dgm:spPr/>
      <dgm:t>
        <a:bodyPr/>
        <a:lstStyle/>
        <a:p>
          <a:endParaRPr lang="ru-RU"/>
        </a:p>
      </dgm:t>
    </dgm:pt>
    <dgm:pt modelId="{21CAB60B-2A36-4E18-AC4D-8AC43AA316D2}" type="pres">
      <dgm:prSet presAssocID="{0DA3C0BC-2332-4BD7-9F29-0CEBD0A10915}" presName="node" presStyleLbl="node1" presStyleIdx="1" presStyleCnt="6" custScaleX="223262" custRadScaleRad="161765" custRadScaleInc="57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AB46D0-0759-4E29-B167-B9F185FFCAEA}" type="pres">
      <dgm:prSet presAssocID="{0DA3C0BC-2332-4BD7-9F29-0CEBD0A10915}" presName="spNode" presStyleCnt="0"/>
      <dgm:spPr/>
      <dgm:t>
        <a:bodyPr/>
        <a:lstStyle/>
        <a:p>
          <a:endParaRPr lang="ru-RU"/>
        </a:p>
      </dgm:t>
    </dgm:pt>
    <dgm:pt modelId="{78DD7E87-D753-4B0C-A3EF-85F694408F16}" type="pres">
      <dgm:prSet presAssocID="{A4A36F6F-6C7D-49DD-8F91-A01BD55F60A7}" presName="sibTrans" presStyleLbl="sibTrans1D1" presStyleIdx="1" presStyleCnt="6"/>
      <dgm:spPr/>
      <dgm:t>
        <a:bodyPr/>
        <a:lstStyle/>
        <a:p>
          <a:endParaRPr lang="ru-RU"/>
        </a:p>
      </dgm:t>
    </dgm:pt>
    <dgm:pt modelId="{AA3C953C-A88A-4837-A10A-D81B1C2D80B3}" type="pres">
      <dgm:prSet presAssocID="{CDF39186-E498-49F8-8257-89A6B2FA1D5E}" presName="node" presStyleLbl="node1" presStyleIdx="2" presStyleCnt="6" custScaleX="228677" custRadScaleRad="167095" custRadScaleInc="-45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1421D-5DD7-4B9D-9E79-4B8B87BFFCF2}" type="pres">
      <dgm:prSet presAssocID="{CDF39186-E498-49F8-8257-89A6B2FA1D5E}" presName="spNode" presStyleCnt="0"/>
      <dgm:spPr/>
      <dgm:t>
        <a:bodyPr/>
        <a:lstStyle/>
        <a:p>
          <a:endParaRPr lang="ru-RU"/>
        </a:p>
      </dgm:t>
    </dgm:pt>
    <dgm:pt modelId="{A9EC141E-5FB1-4394-9F7D-D4B40388C468}" type="pres">
      <dgm:prSet presAssocID="{E9DE7D14-BF57-4D71-8AA4-1F30294030A9}" presName="sibTrans" presStyleLbl="sibTrans1D1" presStyleIdx="2" presStyleCnt="6"/>
      <dgm:spPr/>
      <dgm:t>
        <a:bodyPr/>
        <a:lstStyle/>
        <a:p>
          <a:endParaRPr lang="ru-RU"/>
        </a:p>
      </dgm:t>
    </dgm:pt>
    <dgm:pt modelId="{4C20B291-CD0B-4614-8BA5-0089BFB13F76}" type="pres">
      <dgm:prSet presAssocID="{4CD852B3-CF8E-499C-93D4-AB13AFB9A155}" presName="node" presStyleLbl="node1" presStyleIdx="3" presStyleCnt="6" custScaleX="186467" custRadScaleRad="97984" custRadScaleInc="-19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AD57A-8665-4AD2-AB9A-8171440FFB35}" type="pres">
      <dgm:prSet presAssocID="{4CD852B3-CF8E-499C-93D4-AB13AFB9A155}" presName="spNode" presStyleCnt="0"/>
      <dgm:spPr/>
      <dgm:t>
        <a:bodyPr/>
        <a:lstStyle/>
        <a:p>
          <a:endParaRPr lang="ru-RU"/>
        </a:p>
      </dgm:t>
    </dgm:pt>
    <dgm:pt modelId="{A084D6ED-AC1C-4327-B81B-A05CCCA1C1C3}" type="pres">
      <dgm:prSet presAssocID="{1D2D8FF7-464F-4675-9B39-915FBD519058}" presName="sibTrans" presStyleLbl="sibTrans1D1" presStyleIdx="3" presStyleCnt="6"/>
      <dgm:spPr/>
      <dgm:t>
        <a:bodyPr/>
        <a:lstStyle/>
        <a:p>
          <a:endParaRPr lang="ru-RU"/>
        </a:p>
      </dgm:t>
    </dgm:pt>
    <dgm:pt modelId="{5D5127AA-9BEC-4CBA-BF51-F3C03A72BED7}" type="pres">
      <dgm:prSet presAssocID="{D92501C1-8ABA-4BA8-ABCB-2773063F9D9A}" presName="node" presStyleLbl="node1" presStyleIdx="4" presStyleCnt="6" custScaleX="221824" custRadScaleRad="156190" custRadScaleInc="52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9181DA-F96D-4C30-AAB6-D13ABFA245D9}" type="pres">
      <dgm:prSet presAssocID="{D92501C1-8ABA-4BA8-ABCB-2773063F9D9A}" presName="spNode" presStyleCnt="0"/>
      <dgm:spPr/>
      <dgm:t>
        <a:bodyPr/>
        <a:lstStyle/>
        <a:p>
          <a:endParaRPr lang="ru-RU"/>
        </a:p>
      </dgm:t>
    </dgm:pt>
    <dgm:pt modelId="{D943FFAF-6A1C-4642-8020-DF20F956686B}" type="pres">
      <dgm:prSet presAssocID="{AB754D08-531B-4EC4-A0CB-025BC5938FC9}" presName="sibTrans" presStyleLbl="sibTrans1D1" presStyleIdx="4" presStyleCnt="6"/>
      <dgm:spPr/>
      <dgm:t>
        <a:bodyPr/>
        <a:lstStyle/>
        <a:p>
          <a:endParaRPr lang="ru-RU"/>
        </a:p>
      </dgm:t>
    </dgm:pt>
    <dgm:pt modelId="{9038B8A5-87D4-4F74-9638-4E8A6A3B94B2}" type="pres">
      <dgm:prSet presAssocID="{B1A91815-2A0B-4A2A-9AAB-B0F2256E0CF4}" presName="node" presStyleLbl="node1" presStyleIdx="5" presStyleCnt="6" custScaleX="219889" custRadScaleRad="147594" custRadScaleInc="-47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92DA77-A2EE-4CBE-BCCE-1A347F503930}" type="pres">
      <dgm:prSet presAssocID="{B1A91815-2A0B-4A2A-9AAB-B0F2256E0CF4}" presName="spNode" presStyleCnt="0"/>
      <dgm:spPr/>
      <dgm:t>
        <a:bodyPr/>
        <a:lstStyle/>
        <a:p>
          <a:endParaRPr lang="ru-RU"/>
        </a:p>
      </dgm:t>
    </dgm:pt>
    <dgm:pt modelId="{239BDE3F-8645-4829-9E07-B5DCE3BFFECE}" type="pres">
      <dgm:prSet presAssocID="{BB83CFCC-34CD-495A-AADD-C71AF7C75F7E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7AC6C920-7E77-4AD7-9D6D-B978D817A251}" type="presOf" srcId="{F8587BDB-AF17-471A-8FFF-54D7B5F8E555}" destId="{009794A8-25E1-45D9-A4AE-9B3DC0DD6F36}" srcOrd="0" destOrd="0" presId="urn:microsoft.com/office/officeart/2005/8/layout/cycle6"/>
    <dgm:cxn modelId="{E0F4B00E-19ED-4D57-8CD2-E26AD168403E}" type="presOf" srcId="{CDF39186-E498-49F8-8257-89A6B2FA1D5E}" destId="{AA3C953C-A88A-4837-A10A-D81B1C2D80B3}" srcOrd="0" destOrd="0" presId="urn:microsoft.com/office/officeart/2005/8/layout/cycle6"/>
    <dgm:cxn modelId="{0BFB5B05-0E51-43E5-ABDF-9B959C217457}" type="presOf" srcId="{270D6CC1-EFC0-49BD-8C18-062CFF0F62B9}" destId="{5C668948-FBF7-49D8-9F52-46051E6338DA}" srcOrd="0" destOrd="0" presId="urn:microsoft.com/office/officeart/2005/8/layout/cycle6"/>
    <dgm:cxn modelId="{74B2BAFD-EE68-4C8C-9ED6-92C38C5448DC}" type="presOf" srcId="{E9DE7D14-BF57-4D71-8AA4-1F30294030A9}" destId="{A9EC141E-5FB1-4394-9F7D-D4B40388C468}" srcOrd="0" destOrd="0" presId="urn:microsoft.com/office/officeart/2005/8/layout/cycle6"/>
    <dgm:cxn modelId="{F0EA3BD0-0643-4BA4-AAFB-FAEF105FABAD}" srcId="{990AF1D0-3521-4DC2-B73B-2F35ED8E6C3E}" destId="{D92501C1-8ABA-4BA8-ABCB-2773063F9D9A}" srcOrd="4" destOrd="0" parTransId="{D0F879B8-04A2-4801-A5A9-A9CE7EC5693A}" sibTransId="{AB754D08-531B-4EC4-A0CB-025BC5938FC9}"/>
    <dgm:cxn modelId="{38A9EBAA-4DA1-40D7-9DFA-1E5025A07DCB}" type="presOf" srcId="{990AF1D0-3521-4DC2-B73B-2F35ED8E6C3E}" destId="{CD8B7EEE-F443-4A71-8EC6-6BE6D8BBFAB3}" srcOrd="0" destOrd="0" presId="urn:microsoft.com/office/officeart/2005/8/layout/cycle6"/>
    <dgm:cxn modelId="{1037B3C2-5067-4B9C-9BC6-652F45055CD2}" type="presOf" srcId="{B1A91815-2A0B-4A2A-9AAB-B0F2256E0CF4}" destId="{9038B8A5-87D4-4F74-9638-4E8A6A3B94B2}" srcOrd="0" destOrd="0" presId="urn:microsoft.com/office/officeart/2005/8/layout/cycle6"/>
    <dgm:cxn modelId="{87126AF6-C5FE-424C-A9DF-CC00351DE2B8}" type="presOf" srcId="{4CD852B3-CF8E-499C-93D4-AB13AFB9A155}" destId="{4C20B291-CD0B-4614-8BA5-0089BFB13F76}" srcOrd="0" destOrd="0" presId="urn:microsoft.com/office/officeart/2005/8/layout/cycle6"/>
    <dgm:cxn modelId="{39F52BB6-D6ED-492C-A5AD-18E62476DC41}" srcId="{990AF1D0-3521-4DC2-B73B-2F35ED8E6C3E}" destId="{4CD852B3-CF8E-499C-93D4-AB13AFB9A155}" srcOrd="3" destOrd="0" parTransId="{447D5EEC-6E05-43B2-8AE9-B19DF4713841}" sibTransId="{1D2D8FF7-464F-4675-9B39-915FBD519058}"/>
    <dgm:cxn modelId="{5327033B-B206-4D48-A8FD-5ED00E93C5BC}" type="presOf" srcId="{AB754D08-531B-4EC4-A0CB-025BC5938FC9}" destId="{D943FFAF-6A1C-4642-8020-DF20F956686B}" srcOrd="0" destOrd="0" presId="urn:microsoft.com/office/officeart/2005/8/layout/cycle6"/>
    <dgm:cxn modelId="{2955326C-2A8C-4D7B-A671-1D367BB5DD32}" type="presOf" srcId="{0DA3C0BC-2332-4BD7-9F29-0CEBD0A10915}" destId="{21CAB60B-2A36-4E18-AC4D-8AC43AA316D2}" srcOrd="0" destOrd="0" presId="urn:microsoft.com/office/officeart/2005/8/layout/cycle6"/>
    <dgm:cxn modelId="{94396E54-1709-4878-A7BA-9DEE7BE979B1}" type="presOf" srcId="{A4A36F6F-6C7D-49DD-8F91-A01BD55F60A7}" destId="{78DD7E87-D753-4B0C-A3EF-85F694408F16}" srcOrd="0" destOrd="0" presId="urn:microsoft.com/office/officeart/2005/8/layout/cycle6"/>
    <dgm:cxn modelId="{26BEC65F-5D2F-456C-804B-C93FC20C6231}" type="presOf" srcId="{D92501C1-8ABA-4BA8-ABCB-2773063F9D9A}" destId="{5D5127AA-9BEC-4CBA-BF51-F3C03A72BED7}" srcOrd="0" destOrd="0" presId="urn:microsoft.com/office/officeart/2005/8/layout/cycle6"/>
    <dgm:cxn modelId="{B1B4BF49-CF56-4E12-87F8-579304310B57}" type="presOf" srcId="{BB83CFCC-34CD-495A-AADD-C71AF7C75F7E}" destId="{239BDE3F-8645-4829-9E07-B5DCE3BFFECE}" srcOrd="0" destOrd="0" presId="urn:microsoft.com/office/officeart/2005/8/layout/cycle6"/>
    <dgm:cxn modelId="{7CC687CB-2999-467F-A851-CA416E8774A9}" srcId="{990AF1D0-3521-4DC2-B73B-2F35ED8E6C3E}" destId="{CDF39186-E498-49F8-8257-89A6B2FA1D5E}" srcOrd="2" destOrd="0" parTransId="{996F077C-1F19-4A66-8188-0EA2D16935AC}" sibTransId="{E9DE7D14-BF57-4D71-8AA4-1F30294030A9}"/>
    <dgm:cxn modelId="{48EBEA0B-6358-4BC5-B934-A86BD2F36D15}" type="presOf" srcId="{1D2D8FF7-464F-4675-9B39-915FBD519058}" destId="{A084D6ED-AC1C-4327-B81B-A05CCCA1C1C3}" srcOrd="0" destOrd="0" presId="urn:microsoft.com/office/officeart/2005/8/layout/cycle6"/>
    <dgm:cxn modelId="{3D1BCD37-C1ED-423B-9C59-910286BCBDAF}" srcId="{990AF1D0-3521-4DC2-B73B-2F35ED8E6C3E}" destId="{B1A91815-2A0B-4A2A-9AAB-B0F2256E0CF4}" srcOrd="5" destOrd="0" parTransId="{FF7DCA38-A7EC-4A5D-B473-157764EEA1F6}" sibTransId="{BB83CFCC-34CD-495A-AADD-C71AF7C75F7E}"/>
    <dgm:cxn modelId="{2E787BD9-326D-4CEE-A2BC-8FBE9E405B7A}" srcId="{990AF1D0-3521-4DC2-B73B-2F35ED8E6C3E}" destId="{270D6CC1-EFC0-49BD-8C18-062CFF0F62B9}" srcOrd="0" destOrd="0" parTransId="{88D48F52-9B15-4C21-BBF1-01DB789D3522}" sibTransId="{F8587BDB-AF17-471A-8FFF-54D7B5F8E555}"/>
    <dgm:cxn modelId="{835C4E68-79DC-42A1-BB79-49519C0EF947}" srcId="{990AF1D0-3521-4DC2-B73B-2F35ED8E6C3E}" destId="{0DA3C0BC-2332-4BD7-9F29-0CEBD0A10915}" srcOrd="1" destOrd="0" parTransId="{7F576740-6114-4C40-ACAE-F99AD90AC543}" sibTransId="{A4A36F6F-6C7D-49DD-8F91-A01BD55F60A7}"/>
    <dgm:cxn modelId="{BAADD1C9-1418-44BE-8EA7-A9A3AB62789F}" type="presParOf" srcId="{CD8B7EEE-F443-4A71-8EC6-6BE6D8BBFAB3}" destId="{5C668948-FBF7-49D8-9F52-46051E6338DA}" srcOrd="0" destOrd="0" presId="urn:microsoft.com/office/officeart/2005/8/layout/cycle6"/>
    <dgm:cxn modelId="{0189607D-A89D-4E49-8DBB-571EBAA9C031}" type="presParOf" srcId="{CD8B7EEE-F443-4A71-8EC6-6BE6D8BBFAB3}" destId="{F218F87F-BA17-4139-B252-59FBFFBD8091}" srcOrd="1" destOrd="0" presId="urn:microsoft.com/office/officeart/2005/8/layout/cycle6"/>
    <dgm:cxn modelId="{7D15CCDB-5858-4CBE-8FF1-0810D350655B}" type="presParOf" srcId="{CD8B7EEE-F443-4A71-8EC6-6BE6D8BBFAB3}" destId="{009794A8-25E1-45D9-A4AE-9B3DC0DD6F36}" srcOrd="2" destOrd="0" presId="urn:microsoft.com/office/officeart/2005/8/layout/cycle6"/>
    <dgm:cxn modelId="{654FBCD8-83AC-4130-A4A1-DF83432583BD}" type="presParOf" srcId="{CD8B7EEE-F443-4A71-8EC6-6BE6D8BBFAB3}" destId="{21CAB60B-2A36-4E18-AC4D-8AC43AA316D2}" srcOrd="3" destOrd="0" presId="urn:microsoft.com/office/officeart/2005/8/layout/cycle6"/>
    <dgm:cxn modelId="{8C218E7F-5D49-487A-B9A4-B4C0B4CC73D2}" type="presParOf" srcId="{CD8B7EEE-F443-4A71-8EC6-6BE6D8BBFAB3}" destId="{86AB46D0-0759-4E29-B167-B9F185FFCAEA}" srcOrd="4" destOrd="0" presId="urn:microsoft.com/office/officeart/2005/8/layout/cycle6"/>
    <dgm:cxn modelId="{DEE957CF-F09C-418A-B1AB-7BE1A59421B5}" type="presParOf" srcId="{CD8B7EEE-F443-4A71-8EC6-6BE6D8BBFAB3}" destId="{78DD7E87-D753-4B0C-A3EF-85F694408F16}" srcOrd="5" destOrd="0" presId="urn:microsoft.com/office/officeart/2005/8/layout/cycle6"/>
    <dgm:cxn modelId="{3D27EF79-D1BF-4985-AC40-EA1A96A99E91}" type="presParOf" srcId="{CD8B7EEE-F443-4A71-8EC6-6BE6D8BBFAB3}" destId="{AA3C953C-A88A-4837-A10A-D81B1C2D80B3}" srcOrd="6" destOrd="0" presId="urn:microsoft.com/office/officeart/2005/8/layout/cycle6"/>
    <dgm:cxn modelId="{438DC8A9-6FCD-4945-9755-D6FC51AC55F7}" type="presParOf" srcId="{CD8B7EEE-F443-4A71-8EC6-6BE6D8BBFAB3}" destId="{18D1421D-5DD7-4B9D-9E79-4B8B87BFFCF2}" srcOrd="7" destOrd="0" presId="urn:microsoft.com/office/officeart/2005/8/layout/cycle6"/>
    <dgm:cxn modelId="{D6ABC2DB-E4E5-4A16-801D-121153B9BCCE}" type="presParOf" srcId="{CD8B7EEE-F443-4A71-8EC6-6BE6D8BBFAB3}" destId="{A9EC141E-5FB1-4394-9F7D-D4B40388C468}" srcOrd="8" destOrd="0" presId="urn:microsoft.com/office/officeart/2005/8/layout/cycle6"/>
    <dgm:cxn modelId="{66B08F76-2699-428E-9C8D-7DF238D786AF}" type="presParOf" srcId="{CD8B7EEE-F443-4A71-8EC6-6BE6D8BBFAB3}" destId="{4C20B291-CD0B-4614-8BA5-0089BFB13F76}" srcOrd="9" destOrd="0" presId="urn:microsoft.com/office/officeart/2005/8/layout/cycle6"/>
    <dgm:cxn modelId="{FF00DE87-4E15-4A7E-BD40-BC6E2586D1E4}" type="presParOf" srcId="{CD8B7EEE-F443-4A71-8EC6-6BE6D8BBFAB3}" destId="{848AD57A-8665-4AD2-AB9A-8171440FFB35}" srcOrd="10" destOrd="0" presId="urn:microsoft.com/office/officeart/2005/8/layout/cycle6"/>
    <dgm:cxn modelId="{EDDAEE55-DD0B-46D1-9E09-D4E67C935EC0}" type="presParOf" srcId="{CD8B7EEE-F443-4A71-8EC6-6BE6D8BBFAB3}" destId="{A084D6ED-AC1C-4327-B81B-A05CCCA1C1C3}" srcOrd="11" destOrd="0" presId="urn:microsoft.com/office/officeart/2005/8/layout/cycle6"/>
    <dgm:cxn modelId="{D75D40C2-96B5-41B2-A578-25979AC55B15}" type="presParOf" srcId="{CD8B7EEE-F443-4A71-8EC6-6BE6D8BBFAB3}" destId="{5D5127AA-9BEC-4CBA-BF51-F3C03A72BED7}" srcOrd="12" destOrd="0" presId="urn:microsoft.com/office/officeart/2005/8/layout/cycle6"/>
    <dgm:cxn modelId="{8C19E7EA-1BBD-4FE5-A664-84713BB3E067}" type="presParOf" srcId="{CD8B7EEE-F443-4A71-8EC6-6BE6D8BBFAB3}" destId="{079181DA-F96D-4C30-AAB6-D13ABFA245D9}" srcOrd="13" destOrd="0" presId="urn:microsoft.com/office/officeart/2005/8/layout/cycle6"/>
    <dgm:cxn modelId="{128695EE-DACE-4F4D-AF43-3FFA7453A73F}" type="presParOf" srcId="{CD8B7EEE-F443-4A71-8EC6-6BE6D8BBFAB3}" destId="{D943FFAF-6A1C-4642-8020-DF20F956686B}" srcOrd="14" destOrd="0" presId="urn:microsoft.com/office/officeart/2005/8/layout/cycle6"/>
    <dgm:cxn modelId="{F774BA67-041D-4F31-8C59-6F719D2B7E88}" type="presParOf" srcId="{CD8B7EEE-F443-4A71-8EC6-6BE6D8BBFAB3}" destId="{9038B8A5-87D4-4F74-9638-4E8A6A3B94B2}" srcOrd="15" destOrd="0" presId="urn:microsoft.com/office/officeart/2005/8/layout/cycle6"/>
    <dgm:cxn modelId="{90617448-00EA-4561-9864-E87685898BDD}" type="presParOf" srcId="{CD8B7EEE-F443-4A71-8EC6-6BE6D8BBFAB3}" destId="{7492DA77-A2EE-4CBE-BCCE-1A347F503930}" srcOrd="16" destOrd="0" presId="urn:microsoft.com/office/officeart/2005/8/layout/cycle6"/>
    <dgm:cxn modelId="{0313C0C9-1541-45F3-85CF-4AFA5AF2C50A}" type="presParOf" srcId="{CD8B7EEE-F443-4A71-8EC6-6BE6D8BBFAB3}" destId="{239BDE3F-8645-4829-9E07-B5DCE3BFFECE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5E7EEA-5EF2-464D-90AF-E7E0B1C0D82F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209E8D58-539E-40C1-9B11-D9067508301A}">
      <dgm:prSet phldrT="[Текст]"/>
      <dgm:spPr/>
      <dgm:t>
        <a:bodyPr/>
        <a:lstStyle/>
        <a:p>
          <a:r>
            <a:rPr lang="ru-RU" dirty="0" smtClean="0"/>
            <a:t>Выразительные средства мультипликации</a:t>
          </a:r>
          <a:endParaRPr lang="ru-RU" dirty="0"/>
        </a:p>
      </dgm:t>
    </dgm:pt>
    <dgm:pt modelId="{9F3EFFFF-02B3-4881-A529-FA4EA93F0E97}" type="parTrans" cxnId="{300081F7-45CC-4AD3-B709-63A9910050AF}">
      <dgm:prSet/>
      <dgm:spPr/>
      <dgm:t>
        <a:bodyPr/>
        <a:lstStyle/>
        <a:p>
          <a:endParaRPr lang="ru-RU"/>
        </a:p>
      </dgm:t>
    </dgm:pt>
    <dgm:pt modelId="{6EA71F21-C1F4-4D05-A3B3-96CEE5D40C3B}" type="sibTrans" cxnId="{300081F7-45CC-4AD3-B709-63A9910050AF}">
      <dgm:prSet/>
      <dgm:spPr/>
      <dgm:t>
        <a:bodyPr/>
        <a:lstStyle/>
        <a:p>
          <a:endParaRPr lang="ru-RU"/>
        </a:p>
      </dgm:t>
    </dgm:pt>
    <dgm:pt modelId="{1861A38D-17C3-426F-9F3A-40712F3ED230}">
      <dgm:prSet phldrT="[Текст]"/>
      <dgm:spPr/>
      <dgm:t>
        <a:bodyPr/>
        <a:lstStyle/>
        <a:p>
          <a:r>
            <a:rPr lang="ru-RU" dirty="0" smtClean="0"/>
            <a:t>Стимуляция творческой активности</a:t>
          </a:r>
          <a:endParaRPr lang="ru-RU" dirty="0"/>
        </a:p>
      </dgm:t>
    </dgm:pt>
    <dgm:pt modelId="{D69B8D3B-9B04-4841-A6CE-396CFBE0CD5F}" type="parTrans" cxnId="{1F22111D-E7D7-4AD2-855E-ADE3A6926E04}">
      <dgm:prSet/>
      <dgm:spPr/>
      <dgm:t>
        <a:bodyPr/>
        <a:lstStyle/>
        <a:p>
          <a:endParaRPr lang="ru-RU"/>
        </a:p>
      </dgm:t>
    </dgm:pt>
    <dgm:pt modelId="{653F9241-A579-40A2-A337-127598191C6B}" type="sibTrans" cxnId="{1F22111D-E7D7-4AD2-855E-ADE3A6926E04}">
      <dgm:prSet/>
      <dgm:spPr/>
      <dgm:t>
        <a:bodyPr/>
        <a:lstStyle/>
        <a:p>
          <a:endParaRPr lang="ru-RU"/>
        </a:p>
      </dgm:t>
    </dgm:pt>
    <dgm:pt modelId="{46149CB4-BF59-4682-A744-A5F7426583F2}">
      <dgm:prSet phldrT="[Текст]"/>
      <dgm:spPr/>
      <dgm:t>
        <a:bodyPr/>
        <a:lstStyle/>
        <a:p>
          <a:r>
            <a:rPr lang="ru-RU" dirty="0" smtClean="0"/>
            <a:t>Возможность проявлять самостоятельность</a:t>
          </a:r>
          <a:endParaRPr lang="ru-RU" dirty="0"/>
        </a:p>
      </dgm:t>
    </dgm:pt>
    <dgm:pt modelId="{E5E68171-F1E1-4B9A-9934-23460CDD3B5B}" type="parTrans" cxnId="{016C8E86-4266-47D7-9EC1-120C2233B852}">
      <dgm:prSet/>
      <dgm:spPr/>
      <dgm:t>
        <a:bodyPr/>
        <a:lstStyle/>
        <a:p>
          <a:endParaRPr lang="ru-RU"/>
        </a:p>
      </dgm:t>
    </dgm:pt>
    <dgm:pt modelId="{3A1D3D05-D9D8-4CE5-9A98-84DE27872496}" type="sibTrans" cxnId="{016C8E86-4266-47D7-9EC1-120C2233B852}">
      <dgm:prSet/>
      <dgm:spPr/>
      <dgm:t>
        <a:bodyPr/>
        <a:lstStyle/>
        <a:p>
          <a:endParaRPr lang="ru-RU"/>
        </a:p>
      </dgm:t>
    </dgm:pt>
    <dgm:pt modelId="{B8E9FC09-AC6D-4E88-BD73-FBC4CFE8247B}">
      <dgm:prSet phldrT="[Текст]"/>
      <dgm:spPr/>
      <dgm:t>
        <a:bodyPr/>
        <a:lstStyle/>
        <a:p>
          <a:r>
            <a:rPr lang="ru-RU" dirty="0" smtClean="0"/>
            <a:t>Способ познания и сознания нового</a:t>
          </a:r>
          <a:endParaRPr lang="ru-RU" dirty="0"/>
        </a:p>
      </dgm:t>
    </dgm:pt>
    <dgm:pt modelId="{FD28613F-EE89-4659-B160-66AD2773554F}" type="parTrans" cxnId="{0E4AE7A1-9A4E-4C55-A06B-B6C337564C9D}">
      <dgm:prSet/>
      <dgm:spPr/>
      <dgm:t>
        <a:bodyPr/>
        <a:lstStyle/>
        <a:p>
          <a:endParaRPr lang="ru-RU"/>
        </a:p>
      </dgm:t>
    </dgm:pt>
    <dgm:pt modelId="{CE7EE931-8DA7-4DF4-8DC9-D0CA968FAD94}" type="sibTrans" cxnId="{0E4AE7A1-9A4E-4C55-A06B-B6C337564C9D}">
      <dgm:prSet/>
      <dgm:spPr/>
      <dgm:t>
        <a:bodyPr/>
        <a:lstStyle/>
        <a:p>
          <a:endParaRPr lang="ru-RU"/>
        </a:p>
      </dgm:t>
    </dgm:pt>
    <dgm:pt modelId="{64C47447-894D-4C29-B754-87567DFC1E7A}" type="pres">
      <dgm:prSet presAssocID="{405E7EEA-5EF2-464D-90AF-E7E0B1C0D82F}" presName="CompostProcess" presStyleCnt="0">
        <dgm:presLayoutVars>
          <dgm:dir/>
          <dgm:resizeHandles val="exact"/>
        </dgm:presLayoutVars>
      </dgm:prSet>
      <dgm:spPr/>
    </dgm:pt>
    <dgm:pt modelId="{DBC493E5-65BE-4AFE-8D52-24B4016B5D4E}" type="pres">
      <dgm:prSet presAssocID="{405E7EEA-5EF2-464D-90AF-E7E0B1C0D82F}" presName="arrow" presStyleLbl="bgShp" presStyleIdx="0" presStyleCnt="1"/>
      <dgm:spPr/>
    </dgm:pt>
    <dgm:pt modelId="{AEC23A65-9CBF-4713-AB8C-9EE66A433F63}" type="pres">
      <dgm:prSet presAssocID="{405E7EEA-5EF2-464D-90AF-E7E0B1C0D82F}" presName="linearProcess" presStyleCnt="0"/>
      <dgm:spPr/>
    </dgm:pt>
    <dgm:pt modelId="{C8BEBCC4-D397-4704-B51C-D2F88956E139}" type="pres">
      <dgm:prSet presAssocID="{209E8D58-539E-40C1-9B11-D9067508301A}" presName="textNode" presStyleLbl="node1" presStyleIdx="0" presStyleCnt="4">
        <dgm:presLayoutVars>
          <dgm:bulletEnabled val="1"/>
        </dgm:presLayoutVars>
      </dgm:prSet>
      <dgm:spPr/>
    </dgm:pt>
    <dgm:pt modelId="{9621B29F-7414-44C2-802F-EC3DFE62A0DE}" type="pres">
      <dgm:prSet presAssocID="{6EA71F21-C1F4-4D05-A3B3-96CEE5D40C3B}" presName="sibTrans" presStyleCnt="0"/>
      <dgm:spPr/>
    </dgm:pt>
    <dgm:pt modelId="{42462E15-0B37-433A-AECB-F8BD01AB901E}" type="pres">
      <dgm:prSet presAssocID="{1861A38D-17C3-426F-9F3A-40712F3ED230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8F35C-E30A-4511-9AE5-D67D16D7722A}" type="pres">
      <dgm:prSet presAssocID="{653F9241-A579-40A2-A337-127598191C6B}" presName="sibTrans" presStyleCnt="0"/>
      <dgm:spPr/>
    </dgm:pt>
    <dgm:pt modelId="{A83CCE10-88FB-498D-8641-042CBE09A10E}" type="pres">
      <dgm:prSet presAssocID="{46149CB4-BF59-4682-A744-A5F7426583F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9BEED-D42E-41E7-8079-C504DC4526D5}" type="pres">
      <dgm:prSet presAssocID="{3A1D3D05-D9D8-4CE5-9A98-84DE27872496}" presName="sibTrans" presStyleCnt="0"/>
      <dgm:spPr/>
    </dgm:pt>
    <dgm:pt modelId="{3235DBDC-C10C-4FE0-BA29-A88C266CBA97}" type="pres">
      <dgm:prSet presAssocID="{B8E9FC09-AC6D-4E88-BD73-FBC4CFE8247B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E4AE7A1-9A4E-4C55-A06B-B6C337564C9D}" srcId="{405E7EEA-5EF2-464D-90AF-E7E0B1C0D82F}" destId="{B8E9FC09-AC6D-4E88-BD73-FBC4CFE8247B}" srcOrd="3" destOrd="0" parTransId="{FD28613F-EE89-4659-B160-66AD2773554F}" sibTransId="{CE7EE931-8DA7-4DF4-8DC9-D0CA968FAD94}"/>
    <dgm:cxn modelId="{1D9E8247-6C46-4CD2-AAAD-FD25AB75467E}" type="presOf" srcId="{405E7EEA-5EF2-464D-90AF-E7E0B1C0D82F}" destId="{64C47447-894D-4C29-B754-87567DFC1E7A}" srcOrd="0" destOrd="0" presId="urn:microsoft.com/office/officeart/2005/8/layout/hProcess9"/>
    <dgm:cxn modelId="{300081F7-45CC-4AD3-B709-63A9910050AF}" srcId="{405E7EEA-5EF2-464D-90AF-E7E0B1C0D82F}" destId="{209E8D58-539E-40C1-9B11-D9067508301A}" srcOrd="0" destOrd="0" parTransId="{9F3EFFFF-02B3-4881-A529-FA4EA93F0E97}" sibTransId="{6EA71F21-C1F4-4D05-A3B3-96CEE5D40C3B}"/>
    <dgm:cxn modelId="{5F252DE8-0454-4AD9-8BC5-9A7287EEA2B6}" type="presOf" srcId="{46149CB4-BF59-4682-A744-A5F7426583F2}" destId="{A83CCE10-88FB-498D-8641-042CBE09A10E}" srcOrd="0" destOrd="0" presId="urn:microsoft.com/office/officeart/2005/8/layout/hProcess9"/>
    <dgm:cxn modelId="{1F22111D-E7D7-4AD2-855E-ADE3A6926E04}" srcId="{405E7EEA-5EF2-464D-90AF-E7E0B1C0D82F}" destId="{1861A38D-17C3-426F-9F3A-40712F3ED230}" srcOrd="1" destOrd="0" parTransId="{D69B8D3B-9B04-4841-A6CE-396CFBE0CD5F}" sibTransId="{653F9241-A579-40A2-A337-127598191C6B}"/>
    <dgm:cxn modelId="{696C69F3-917A-4450-9180-9DECF71DC740}" type="presOf" srcId="{209E8D58-539E-40C1-9B11-D9067508301A}" destId="{C8BEBCC4-D397-4704-B51C-D2F88956E139}" srcOrd="0" destOrd="0" presId="urn:microsoft.com/office/officeart/2005/8/layout/hProcess9"/>
    <dgm:cxn modelId="{3B1030FA-EDFA-46B9-A5C0-94D15009CD96}" type="presOf" srcId="{1861A38D-17C3-426F-9F3A-40712F3ED230}" destId="{42462E15-0B37-433A-AECB-F8BD01AB901E}" srcOrd="0" destOrd="0" presId="urn:microsoft.com/office/officeart/2005/8/layout/hProcess9"/>
    <dgm:cxn modelId="{016C8E86-4266-47D7-9EC1-120C2233B852}" srcId="{405E7EEA-5EF2-464D-90AF-E7E0B1C0D82F}" destId="{46149CB4-BF59-4682-A744-A5F7426583F2}" srcOrd="2" destOrd="0" parTransId="{E5E68171-F1E1-4B9A-9934-23460CDD3B5B}" sibTransId="{3A1D3D05-D9D8-4CE5-9A98-84DE27872496}"/>
    <dgm:cxn modelId="{FC8D0F96-81D5-44E1-8831-87554534F407}" type="presOf" srcId="{B8E9FC09-AC6D-4E88-BD73-FBC4CFE8247B}" destId="{3235DBDC-C10C-4FE0-BA29-A88C266CBA97}" srcOrd="0" destOrd="0" presId="urn:microsoft.com/office/officeart/2005/8/layout/hProcess9"/>
    <dgm:cxn modelId="{549B049E-45F0-4031-96FE-982B453CDE3B}" type="presParOf" srcId="{64C47447-894D-4C29-B754-87567DFC1E7A}" destId="{DBC493E5-65BE-4AFE-8D52-24B4016B5D4E}" srcOrd="0" destOrd="0" presId="urn:microsoft.com/office/officeart/2005/8/layout/hProcess9"/>
    <dgm:cxn modelId="{D43C251E-2252-4EBF-A956-1AE7827C4360}" type="presParOf" srcId="{64C47447-894D-4C29-B754-87567DFC1E7A}" destId="{AEC23A65-9CBF-4713-AB8C-9EE66A433F63}" srcOrd="1" destOrd="0" presId="urn:microsoft.com/office/officeart/2005/8/layout/hProcess9"/>
    <dgm:cxn modelId="{0FA9FCC1-0EC1-4730-8FF3-29578C96E609}" type="presParOf" srcId="{AEC23A65-9CBF-4713-AB8C-9EE66A433F63}" destId="{C8BEBCC4-D397-4704-B51C-D2F88956E139}" srcOrd="0" destOrd="0" presId="urn:microsoft.com/office/officeart/2005/8/layout/hProcess9"/>
    <dgm:cxn modelId="{B8BB97C3-19FD-4A78-9FF1-E3EFB6380460}" type="presParOf" srcId="{AEC23A65-9CBF-4713-AB8C-9EE66A433F63}" destId="{9621B29F-7414-44C2-802F-EC3DFE62A0DE}" srcOrd="1" destOrd="0" presId="urn:microsoft.com/office/officeart/2005/8/layout/hProcess9"/>
    <dgm:cxn modelId="{FC6622A3-3CF7-4798-8FB2-FF31442DD762}" type="presParOf" srcId="{AEC23A65-9CBF-4713-AB8C-9EE66A433F63}" destId="{42462E15-0B37-433A-AECB-F8BD01AB901E}" srcOrd="2" destOrd="0" presId="urn:microsoft.com/office/officeart/2005/8/layout/hProcess9"/>
    <dgm:cxn modelId="{54B1A073-0931-4ECB-A65F-FC54A0B2EBB5}" type="presParOf" srcId="{AEC23A65-9CBF-4713-AB8C-9EE66A433F63}" destId="{0A68F35C-E30A-4511-9AE5-D67D16D7722A}" srcOrd="3" destOrd="0" presId="urn:microsoft.com/office/officeart/2005/8/layout/hProcess9"/>
    <dgm:cxn modelId="{94D7D8F8-7CAD-49B5-8E41-687DAF8CD745}" type="presParOf" srcId="{AEC23A65-9CBF-4713-AB8C-9EE66A433F63}" destId="{A83CCE10-88FB-498D-8641-042CBE09A10E}" srcOrd="4" destOrd="0" presId="urn:microsoft.com/office/officeart/2005/8/layout/hProcess9"/>
    <dgm:cxn modelId="{1CCB4E31-7490-4FB9-A04C-E2562F9930BB}" type="presParOf" srcId="{AEC23A65-9CBF-4713-AB8C-9EE66A433F63}" destId="{3DF9BEED-D42E-41E7-8079-C504DC4526D5}" srcOrd="5" destOrd="0" presId="urn:microsoft.com/office/officeart/2005/8/layout/hProcess9"/>
    <dgm:cxn modelId="{5003399D-CC75-4BCE-9A13-DBD4970B4862}" type="presParOf" srcId="{AEC23A65-9CBF-4713-AB8C-9EE66A433F63}" destId="{3235DBDC-C10C-4FE0-BA29-A88C266CBA9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1FD6C-BF87-4EC2-98CD-103C6CBC237D}">
      <dsp:nvSpPr>
        <dsp:cNvPr id="0" name=""/>
        <dsp:cNvSpPr/>
      </dsp:nvSpPr>
      <dsp:spPr>
        <a:xfrm>
          <a:off x="1041516" y="3229"/>
          <a:ext cx="2482788" cy="12413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Целенаправленные </a:t>
          </a:r>
          <a:endParaRPr lang="ru-RU" sz="1900" kern="1200" dirty="0"/>
        </a:p>
      </dsp:txBody>
      <dsp:txXfrm>
        <a:off x="1077875" y="39588"/>
        <a:ext cx="2410070" cy="1168676"/>
      </dsp:txXfrm>
    </dsp:sp>
    <dsp:sp modelId="{4DFFEB82-BC64-449E-B995-E6B5A2DD622A}">
      <dsp:nvSpPr>
        <dsp:cNvPr id="0" name=""/>
        <dsp:cNvSpPr/>
      </dsp:nvSpPr>
      <dsp:spPr>
        <a:xfrm>
          <a:off x="1289795" y="1244623"/>
          <a:ext cx="248278" cy="931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045"/>
              </a:lnTo>
              <a:lnTo>
                <a:pt x="248278" y="9310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2287E2-9656-461F-A876-7040394FF426}">
      <dsp:nvSpPr>
        <dsp:cNvPr id="0" name=""/>
        <dsp:cNvSpPr/>
      </dsp:nvSpPr>
      <dsp:spPr>
        <a:xfrm>
          <a:off x="1538074" y="1554971"/>
          <a:ext cx="1986230" cy="1241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Занятия с ИКТ </a:t>
          </a:r>
          <a:endParaRPr lang="ru-RU" sz="2000" kern="1200" dirty="0"/>
        </a:p>
      </dsp:txBody>
      <dsp:txXfrm>
        <a:off x="1574433" y="1591330"/>
        <a:ext cx="1913512" cy="1168676"/>
      </dsp:txXfrm>
    </dsp:sp>
    <dsp:sp modelId="{39082C0C-BBAF-4F9C-8E5E-DEF2670508AC}">
      <dsp:nvSpPr>
        <dsp:cNvPr id="0" name=""/>
        <dsp:cNvSpPr/>
      </dsp:nvSpPr>
      <dsp:spPr>
        <a:xfrm>
          <a:off x="1289795" y="1244623"/>
          <a:ext cx="248278" cy="2482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788"/>
              </a:lnTo>
              <a:lnTo>
                <a:pt x="248278" y="24827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488523-CF21-4704-B327-14792652541C}">
      <dsp:nvSpPr>
        <dsp:cNvPr id="0" name=""/>
        <dsp:cNvSpPr/>
      </dsp:nvSpPr>
      <dsp:spPr>
        <a:xfrm>
          <a:off x="1538074" y="3106714"/>
          <a:ext cx="1986230" cy="1241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Игры </a:t>
          </a:r>
          <a:endParaRPr lang="ru-RU" sz="2000" kern="1200" dirty="0"/>
        </a:p>
      </dsp:txBody>
      <dsp:txXfrm>
        <a:off x="1574433" y="3143073"/>
        <a:ext cx="1913512" cy="1168676"/>
      </dsp:txXfrm>
    </dsp:sp>
    <dsp:sp modelId="{8F8C41E3-400D-4B2B-99FC-A48F6B5D1F22}">
      <dsp:nvSpPr>
        <dsp:cNvPr id="0" name=""/>
        <dsp:cNvSpPr/>
      </dsp:nvSpPr>
      <dsp:spPr>
        <a:xfrm>
          <a:off x="4145001" y="3229"/>
          <a:ext cx="2482788" cy="1241394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Нецеленаправленные </a:t>
          </a:r>
          <a:endParaRPr lang="ru-RU" sz="1900" kern="1200" dirty="0"/>
        </a:p>
      </dsp:txBody>
      <dsp:txXfrm>
        <a:off x="4181360" y="39588"/>
        <a:ext cx="2410070" cy="1168676"/>
      </dsp:txXfrm>
    </dsp:sp>
    <dsp:sp modelId="{FB5E2AC0-5BB8-407C-85C4-84618B973741}">
      <dsp:nvSpPr>
        <dsp:cNvPr id="0" name=""/>
        <dsp:cNvSpPr/>
      </dsp:nvSpPr>
      <dsp:spPr>
        <a:xfrm>
          <a:off x="4393280" y="1244623"/>
          <a:ext cx="248278" cy="931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045"/>
              </a:lnTo>
              <a:lnTo>
                <a:pt x="248278" y="9310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F9BE2-3B06-4509-A4F8-6E74A5D99C16}">
      <dsp:nvSpPr>
        <dsp:cNvPr id="0" name=""/>
        <dsp:cNvSpPr/>
      </dsp:nvSpPr>
      <dsp:spPr>
        <a:xfrm>
          <a:off x="4641559" y="1554971"/>
          <a:ext cx="1986230" cy="1241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Сказки, рассказы</a:t>
          </a:r>
          <a:endParaRPr lang="ru-RU" sz="2000" kern="1200" dirty="0"/>
        </a:p>
      </dsp:txBody>
      <dsp:txXfrm>
        <a:off x="4677918" y="1591330"/>
        <a:ext cx="1913512" cy="1168676"/>
      </dsp:txXfrm>
    </dsp:sp>
    <dsp:sp modelId="{18A5637E-76B1-43B4-8BE0-98D229E46B17}">
      <dsp:nvSpPr>
        <dsp:cNvPr id="0" name=""/>
        <dsp:cNvSpPr/>
      </dsp:nvSpPr>
      <dsp:spPr>
        <a:xfrm>
          <a:off x="4393280" y="1244623"/>
          <a:ext cx="248278" cy="2482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788"/>
              </a:lnTo>
              <a:lnTo>
                <a:pt x="248278" y="24827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26D87-2E13-4938-9879-529E52CB2BAD}">
      <dsp:nvSpPr>
        <dsp:cNvPr id="0" name=""/>
        <dsp:cNvSpPr/>
      </dsp:nvSpPr>
      <dsp:spPr>
        <a:xfrm>
          <a:off x="4641559" y="3106714"/>
          <a:ext cx="1986230" cy="1241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Мультипликация </a:t>
          </a:r>
          <a:endParaRPr lang="ru-RU" sz="2000" kern="1200" dirty="0"/>
        </a:p>
      </dsp:txBody>
      <dsp:txXfrm>
        <a:off x="4677918" y="3143073"/>
        <a:ext cx="1913512" cy="11686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68948-FBF7-49D8-9F52-46051E6338DA}">
      <dsp:nvSpPr>
        <dsp:cNvPr id="0" name=""/>
        <dsp:cNvSpPr/>
      </dsp:nvSpPr>
      <dsp:spPr>
        <a:xfrm>
          <a:off x="4341703" y="0"/>
          <a:ext cx="2211689" cy="86243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Делает процесс обучения удовольствием для дошкольников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4383804" y="42101"/>
        <a:ext cx="2127487" cy="778236"/>
      </dsp:txXfrm>
    </dsp:sp>
    <dsp:sp modelId="{009794A8-25E1-45D9-A4AE-9B3DC0DD6F36}">
      <dsp:nvSpPr>
        <dsp:cNvPr id="0" name=""/>
        <dsp:cNvSpPr/>
      </dsp:nvSpPr>
      <dsp:spPr>
        <a:xfrm>
          <a:off x="5216030" y="709729"/>
          <a:ext cx="4061046" cy="4061046"/>
        </a:xfrm>
        <a:custGeom>
          <a:avLst/>
          <a:gdLst/>
          <a:ahLst/>
          <a:cxnLst/>
          <a:rect l="0" t="0" r="0" b="0"/>
          <a:pathLst>
            <a:path>
              <a:moveTo>
                <a:pt x="1353597" y="116157"/>
              </a:moveTo>
              <a:arcTo wR="2030523" hR="2030523" stAng="15031575" swAng="295718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AB60B-2A36-4E18-AC4D-8AC43AA316D2}">
      <dsp:nvSpPr>
        <dsp:cNvPr id="0" name=""/>
        <dsp:cNvSpPr/>
      </dsp:nvSpPr>
      <dsp:spPr>
        <a:xfrm>
          <a:off x="6969651" y="987093"/>
          <a:ext cx="2962302" cy="862438"/>
        </a:xfrm>
        <a:prstGeom prst="roundRec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Создает индивидуальные траектории развития детей с учетом их интересов и потребностей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7011752" y="1029194"/>
        <a:ext cx="2878100" cy="778236"/>
      </dsp:txXfrm>
    </dsp:sp>
    <dsp:sp modelId="{78DD7E87-D753-4B0C-A3EF-85F694408F16}">
      <dsp:nvSpPr>
        <dsp:cNvPr id="0" name=""/>
        <dsp:cNvSpPr/>
      </dsp:nvSpPr>
      <dsp:spPr>
        <a:xfrm>
          <a:off x="4666574" y="618349"/>
          <a:ext cx="4061046" cy="4061046"/>
        </a:xfrm>
        <a:custGeom>
          <a:avLst/>
          <a:gdLst/>
          <a:ahLst/>
          <a:cxnLst/>
          <a:rect l="0" t="0" r="0" b="0"/>
          <a:pathLst>
            <a:path>
              <a:moveTo>
                <a:pt x="3902522" y="1243983"/>
              </a:moveTo>
              <a:arcTo wR="2030523" hR="2030523" stAng="20232586" swAng="2355599"/>
            </a:path>
          </a:pathLst>
        </a:custGeom>
        <a:noFill/>
        <a:ln w="635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3C953C-A88A-4837-A10A-D81B1C2D80B3}">
      <dsp:nvSpPr>
        <dsp:cNvPr id="0" name=""/>
        <dsp:cNvSpPr/>
      </dsp:nvSpPr>
      <dsp:spPr>
        <a:xfrm>
          <a:off x="6991411" y="3237864"/>
          <a:ext cx="3034149" cy="862438"/>
        </a:xfrm>
        <a:prstGeom prst="round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Помогает  заложить в каждом воспитаннике основы творчества, стремления к созиданию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7033512" y="3279965"/>
        <a:ext cx="2949947" cy="778236"/>
      </dsp:txXfrm>
    </dsp:sp>
    <dsp:sp modelId="{A9EC141E-5FB1-4394-9F7D-D4B40388C468}">
      <dsp:nvSpPr>
        <dsp:cNvPr id="0" name=""/>
        <dsp:cNvSpPr/>
      </dsp:nvSpPr>
      <dsp:spPr>
        <a:xfrm>
          <a:off x="5501824" y="193659"/>
          <a:ext cx="4061046" cy="4061046"/>
        </a:xfrm>
        <a:custGeom>
          <a:avLst/>
          <a:gdLst/>
          <a:ahLst/>
          <a:cxnLst/>
          <a:rect l="0" t="0" r="0" b="0"/>
          <a:pathLst>
            <a:path>
              <a:moveTo>
                <a:pt x="2791159" y="3913196"/>
              </a:moveTo>
              <a:arcTo wR="2030523" hR="2030523" stAng="4080020" swAng="2969431"/>
            </a:path>
          </a:pathLst>
        </a:custGeom>
        <a:noFill/>
        <a:ln w="635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0B291-CD0B-4614-8BA5-0089BFB13F76}">
      <dsp:nvSpPr>
        <dsp:cNvPr id="0" name=""/>
        <dsp:cNvSpPr/>
      </dsp:nvSpPr>
      <dsp:spPr>
        <a:xfrm>
          <a:off x="4236462" y="4017372"/>
          <a:ext cx="2474095" cy="862438"/>
        </a:xfrm>
        <a:prstGeom prst="roundRec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Раскрывает таланты детей, поддерживает их творческую инициативу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4278563" y="4059473"/>
        <a:ext cx="2389893" cy="778236"/>
      </dsp:txXfrm>
    </dsp:sp>
    <dsp:sp modelId="{A084D6ED-AC1C-4327-B81B-A05CCCA1C1C3}">
      <dsp:nvSpPr>
        <dsp:cNvPr id="0" name=""/>
        <dsp:cNvSpPr/>
      </dsp:nvSpPr>
      <dsp:spPr>
        <a:xfrm>
          <a:off x="1537612" y="173333"/>
          <a:ext cx="4061046" cy="4061046"/>
        </a:xfrm>
        <a:custGeom>
          <a:avLst/>
          <a:gdLst/>
          <a:ahLst/>
          <a:cxnLst/>
          <a:rect l="0" t="0" r="0" b="0"/>
          <a:pathLst>
            <a:path>
              <a:moveTo>
                <a:pt x="2682698" y="3953461"/>
              </a:moveTo>
              <a:arcTo wR="2030523" hR="2030523" stAng="4275921" swAng="2926504"/>
            </a:path>
          </a:pathLst>
        </a:custGeom>
        <a:noFill/>
        <a:ln w="6350" cap="flat" cmpd="sng" algn="ctr">
          <a:solidFill>
            <a:schemeClr val="accent4">
              <a:hueOff val="6237415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127AA-9BEC-4CBA-BF51-F3C03A72BED7}">
      <dsp:nvSpPr>
        <dsp:cNvPr id="0" name=""/>
        <dsp:cNvSpPr/>
      </dsp:nvSpPr>
      <dsp:spPr>
        <a:xfrm>
          <a:off x="875545" y="3090574"/>
          <a:ext cx="2943222" cy="862438"/>
        </a:xfrm>
        <a:prstGeom prst="round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Максимально сближает интересы взрослого и ребенка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917646" y="3132675"/>
        <a:ext cx="2859020" cy="778236"/>
      </dsp:txXfrm>
    </dsp:sp>
    <dsp:sp modelId="{D943FFAF-6A1C-4642-8020-DF20F956686B}">
      <dsp:nvSpPr>
        <dsp:cNvPr id="0" name=""/>
        <dsp:cNvSpPr/>
      </dsp:nvSpPr>
      <dsp:spPr>
        <a:xfrm>
          <a:off x="2197629" y="710078"/>
          <a:ext cx="4061046" cy="4061046"/>
        </a:xfrm>
        <a:custGeom>
          <a:avLst/>
          <a:gdLst/>
          <a:ahLst/>
          <a:cxnLst/>
          <a:rect l="0" t="0" r="0" b="0"/>
          <a:pathLst>
            <a:path>
              <a:moveTo>
                <a:pt x="28265" y="2368143"/>
              </a:moveTo>
              <a:arcTo wR="2030523" hR="2030523" stAng="10225731" swAng="2114846"/>
            </a:path>
          </a:pathLst>
        </a:custGeom>
        <a:noFill/>
        <a:ln w="635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8B8A5-87D4-4F74-9638-4E8A6A3B94B2}">
      <dsp:nvSpPr>
        <dsp:cNvPr id="0" name=""/>
        <dsp:cNvSpPr/>
      </dsp:nvSpPr>
      <dsp:spPr>
        <a:xfrm>
          <a:off x="1069453" y="987087"/>
          <a:ext cx="2917548" cy="862438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1"/>
              </a:solidFill>
            </a:rPr>
            <a:t>Интегративное  развитие личности, 4К компетенций - формирование навыков будущего</a:t>
          </a:r>
          <a:endParaRPr lang="ru-RU" sz="1300" b="1" kern="1200" dirty="0">
            <a:solidFill>
              <a:schemeClr val="bg1"/>
            </a:solidFill>
          </a:endParaRPr>
        </a:p>
      </dsp:txBody>
      <dsp:txXfrm>
        <a:off x="1111554" y="1029188"/>
        <a:ext cx="2833346" cy="778236"/>
      </dsp:txXfrm>
    </dsp:sp>
    <dsp:sp modelId="{239BDE3F-8645-4829-9E07-B5DCE3BFFECE}">
      <dsp:nvSpPr>
        <dsp:cNvPr id="0" name=""/>
        <dsp:cNvSpPr/>
      </dsp:nvSpPr>
      <dsp:spPr>
        <a:xfrm>
          <a:off x="1843444" y="633491"/>
          <a:ext cx="4061046" cy="4061046"/>
        </a:xfrm>
        <a:custGeom>
          <a:avLst/>
          <a:gdLst/>
          <a:ahLst/>
          <a:cxnLst/>
          <a:rect l="0" t="0" r="0" b="0"/>
          <a:pathLst>
            <a:path>
              <a:moveTo>
                <a:pt x="899144" y="344401"/>
              </a:moveTo>
              <a:arcTo wR="2030523" hR="2030523" stAng="14168316" swAng="2802986"/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493E5-65BE-4AFE-8D52-24B4016B5D4E}">
      <dsp:nvSpPr>
        <dsp:cNvPr id="0" name=""/>
        <dsp:cNvSpPr/>
      </dsp:nvSpPr>
      <dsp:spPr>
        <a:xfrm>
          <a:off x="819355" y="0"/>
          <a:ext cx="9286023" cy="345281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EBCC4-D397-4704-B51C-D2F88956E139}">
      <dsp:nvSpPr>
        <dsp:cNvPr id="0" name=""/>
        <dsp:cNvSpPr/>
      </dsp:nvSpPr>
      <dsp:spPr>
        <a:xfrm>
          <a:off x="5467" y="1035843"/>
          <a:ext cx="2629830" cy="13811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Выразительные средства мультипликации</a:t>
          </a:r>
          <a:endParaRPr lang="ru-RU" sz="2200" kern="1200" dirty="0"/>
        </a:p>
      </dsp:txBody>
      <dsp:txXfrm>
        <a:off x="72888" y="1103264"/>
        <a:ext cx="2494988" cy="1246282"/>
      </dsp:txXfrm>
    </dsp:sp>
    <dsp:sp modelId="{42462E15-0B37-433A-AECB-F8BD01AB901E}">
      <dsp:nvSpPr>
        <dsp:cNvPr id="0" name=""/>
        <dsp:cNvSpPr/>
      </dsp:nvSpPr>
      <dsp:spPr>
        <a:xfrm>
          <a:off x="2766790" y="1035843"/>
          <a:ext cx="2629830" cy="13811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Стимуляция творческой активности</a:t>
          </a:r>
          <a:endParaRPr lang="ru-RU" sz="2200" kern="1200" dirty="0"/>
        </a:p>
      </dsp:txBody>
      <dsp:txXfrm>
        <a:off x="2834211" y="1103264"/>
        <a:ext cx="2494988" cy="1246282"/>
      </dsp:txXfrm>
    </dsp:sp>
    <dsp:sp modelId="{A83CCE10-88FB-498D-8641-042CBE09A10E}">
      <dsp:nvSpPr>
        <dsp:cNvPr id="0" name=""/>
        <dsp:cNvSpPr/>
      </dsp:nvSpPr>
      <dsp:spPr>
        <a:xfrm>
          <a:off x="5528112" y="1035843"/>
          <a:ext cx="2629830" cy="13811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Возможность проявлять самостоятельность</a:t>
          </a:r>
          <a:endParaRPr lang="ru-RU" sz="2200" kern="1200" dirty="0"/>
        </a:p>
      </dsp:txBody>
      <dsp:txXfrm>
        <a:off x="5595533" y="1103264"/>
        <a:ext cx="2494988" cy="1246282"/>
      </dsp:txXfrm>
    </dsp:sp>
    <dsp:sp modelId="{3235DBDC-C10C-4FE0-BA29-A88C266CBA97}">
      <dsp:nvSpPr>
        <dsp:cNvPr id="0" name=""/>
        <dsp:cNvSpPr/>
      </dsp:nvSpPr>
      <dsp:spPr>
        <a:xfrm>
          <a:off x="8289435" y="1035843"/>
          <a:ext cx="2629830" cy="13811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Способ познания и сознания нового</a:t>
          </a:r>
          <a:endParaRPr lang="ru-RU" sz="2200" kern="1200" dirty="0"/>
        </a:p>
      </dsp:txBody>
      <dsp:txXfrm>
        <a:off x="8356856" y="1103264"/>
        <a:ext cx="2494988" cy="1246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02916-D9E4-4568-B704-93FE85DBCF61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00533-D67F-430D-B34F-85FF224E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24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0533-D67F-430D-B34F-85FF224E18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2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0533-D67F-430D-B34F-85FF224E186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7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4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7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66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5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1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85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9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3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36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7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17A50-862A-48FD-9D89-4B44A551DF96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3DD69-C416-4818-B83C-C26DBB3A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aliafil@mail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ru.wikipedia.org/wiki/%D0%94%D1%80%D0%B5%D0%B2%D0%BD%D0%B5%D0%B3%D1%80%D0%B5%D1%87%D0%B5%D1%81%D0%BA%D0%B8%D0%B9_%D1%8F%D0%B7%D1%8B%D0%BA" TargetMode="External"/><Relationship Id="rId7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hyperlink" Target="https://rutube.ru/video/private/ce2fa3985a4ff863e0106b42511d7276/?p=DQiKeNWggO-hRxjYqlL1xw" TargetMode="External"/><Relationship Id="rId5" Type="http://schemas.openxmlformats.org/officeDocument/2006/relationships/hyperlink" Target="https://ru.wikipedia.org/wiki/%D0%92%D0%B8%D0%BA%D1%82%D0%BE%D1%80%D0%B8%D0%B0%D0%BD%D1%81%D0%BA%D0%B0%D1%8F_%D1%8D%D0%BF%D0%BE%D1%85%D0%B0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ru.wikipedia.org/wiki/%D0%98%D0%B3%D1%80%D1%83%D1%88%D0%BA%D0%B0" TargetMode="Externa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humbs.dreamstime.com/z/%D0%BF%D0%BB%D0%B5%D0%BD%D0%BA%D0%B0-196458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8"/>
          <a:stretch/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487316"/>
            <a:ext cx="9385426" cy="278591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Поддержка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детской инициативы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средствами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мультипликации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848966" y="4342202"/>
            <a:ext cx="7135905" cy="23176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/>
              <a:t>Учитель-логопед МДОАУ «Детский сад № 38 «Солнышко» комбинированного вида г.Орска,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/>
              <a:t>Филипенко </a:t>
            </a:r>
            <a:r>
              <a:rPr lang="ru-RU" b="1" dirty="0" smtClean="0"/>
              <a:t>Галина Петровна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725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32802" y="414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464" y="911506"/>
            <a:ext cx="9345706" cy="63285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Алгоритм работы: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5408" y="1544359"/>
            <a:ext cx="3458136" cy="4349024"/>
          </a:xfrm>
        </p:spPr>
        <p:txBody>
          <a:bodyPr>
            <a:normAutofit/>
          </a:bodyPr>
          <a:lstStyle/>
          <a:p>
            <a:r>
              <a:rPr lang="ru-RU" b="1" dirty="0" smtClean="0"/>
              <a:t>Знакомство </a:t>
            </a:r>
            <a:r>
              <a:rPr lang="ru-RU" b="1" dirty="0"/>
              <a:t>с планами:</a:t>
            </a:r>
          </a:p>
        </p:txBody>
      </p:sp>
      <p:pic>
        <p:nvPicPr>
          <p:cNvPr id="9" name="Picture 2" descr="https://phonoteka.org/uploads/posts/2021-11/1635893186_6-phonoteka-org-p-fon-dlya-prezentatsii-multstudiya-krasivie-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994" y="4197270"/>
            <a:ext cx="3302462" cy="216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81956" y="1944129"/>
            <a:ext cx="3890682" cy="3767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/>
          </a:p>
        </p:txBody>
      </p:sp>
      <p:pic>
        <p:nvPicPr>
          <p:cNvPr id="11" name="Picture 2" descr="https://pandiaonline.ru/text/77/30/images/image001_446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2"/>
          <a:stretch/>
        </p:blipFill>
        <p:spPr bwMode="auto">
          <a:xfrm>
            <a:off x="4425666" y="4129640"/>
            <a:ext cx="3869105" cy="106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ds04.infourok.ru/uploads/ex/015a/00027259-44935c92/img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3" t="70208" r="13368" b="12537"/>
          <a:stretch/>
        </p:blipFill>
        <p:spPr bwMode="auto">
          <a:xfrm>
            <a:off x="8406173" y="4279493"/>
            <a:ext cx="1221994" cy="92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ds04.infourok.ru/uploads/ex/015a/00027259-44935c92/img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8" t="25633" r="31015" b="57504"/>
          <a:stretch/>
        </p:blipFill>
        <p:spPr bwMode="auto">
          <a:xfrm>
            <a:off x="3145593" y="4265635"/>
            <a:ext cx="1221666" cy="92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www.osp.ru/FileStorage/ARTICLE/Klassnyj_zhurnal/2015-09/05_15/13178012/Klassnyj_zhurnal_kino_svoimi_rukami_03_(4730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08" y="5315986"/>
            <a:ext cx="5336707" cy="130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edogogydo.ru/wp-content/uploads/2020/10/fcc58d447f07337399847a57e4f195af-300x21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804" r="77122" b="20957"/>
          <a:stretch/>
        </p:blipFill>
        <p:spPr bwMode="auto">
          <a:xfrm rot="16200000">
            <a:off x="7558264" y="934837"/>
            <a:ext cx="1981200" cy="42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314263" y="1632418"/>
            <a:ext cx="6443383" cy="4351338"/>
          </a:xfrm>
        </p:spPr>
        <p:txBody>
          <a:bodyPr/>
          <a:lstStyle/>
          <a:p>
            <a:r>
              <a:rPr lang="ru-RU" dirty="0" smtClean="0"/>
              <a:t>Общий</a:t>
            </a:r>
            <a:endParaRPr lang="ru-RU" dirty="0" smtClean="0"/>
          </a:p>
          <a:p>
            <a:r>
              <a:rPr lang="ru-RU" dirty="0" smtClean="0"/>
              <a:t>Средний</a:t>
            </a:r>
          </a:p>
          <a:p>
            <a:r>
              <a:rPr lang="ru-RU" dirty="0" smtClean="0"/>
              <a:t>Крупный</a:t>
            </a:r>
          </a:p>
          <a:p>
            <a:r>
              <a:rPr lang="ru-RU" dirty="0" smtClean="0"/>
              <a:t>Детальный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26536" r="13137" b="28235"/>
          <a:stretch/>
        </p:blipFill>
        <p:spPr>
          <a:xfrm>
            <a:off x="8577580" y="2414448"/>
            <a:ext cx="2018702" cy="13154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49" y="2407670"/>
            <a:ext cx="2044015" cy="13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18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37764" y="1144588"/>
            <a:ext cx="9516035" cy="5461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Съёмка мультфильма: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1550894" y="1690689"/>
            <a:ext cx="5531224" cy="44385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u="sng" dirty="0" smtClean="0"/>
              <a:t>Секреты успеха:</a:t>
            </a:r>
          </a:p>
          <a:p>
            <a:pPr lvl="0"/>
            <a:r>
              <a:rPr lang="ru-RU" dirty="0" smtClean="0"/>
              <a:t>Во </a:t>
            </a:r>
            <a:r>
              <a:rPr lang="ru-RU" dirty="0"/>
              <a:t>время съемки </a:t>
            </a:r>
            <a:r>
              <a:rPr lang="ru-RU" dirty="0" smtClean="0"/>
              <a:t>следим, </a:t>
            </a:r>
            <a:r>
              <a:rPr lang="ru-RU" dirty="0"/>
              <a:t>чтобы статичные предметы </a:t>
            </a:r>
            <a:r>
              <a:rPr lang="ru-RU" i="1" dirty="0"/>
              <a:t>(фон)</a:t>
            </a:r>
            <a:r>
              <a:rPr lang="ru-RU" dirty="0"/>
              <a:t> не двигались.</a:t>
            </a:r>
          </a:p>
          <a:p>
            <a:pPr lvl="0"/>
            <a:r>
              <a:rPr lang="ru-RU" dirty="0" smtClean="0"/>
              <a:t>В декорациях </a:t>
            </a:r>
            <a:r>
              <a:rPr lang="ru-RU" dirty="0"/>
              <a:t>могут происходить изменения </a:t>
            </a:r>
            <a:r>
              <a:rPr lang="ru-RU" i="1" dirty="0"/>
              <a:t>(подул ветер – дерево закачалось)</a:t>
            </a:r>
            <a:endParaRPr lang="ru-RU" dirty="0"/>
          </a:p>
          <a:p>
            <a:pPr lvl="0"/>
            <a:r>
              <a:rPr lang="ru-RU" dirty="0"/>
              <a:t>В кадр не должны попадать посторонние предметы, руки аниматоров, тени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Picture 2" descr="https://1.bp.blogspot.com/-0hgQAHohw80/YCrTkFDxU3I/AAAAAAAAGmg/1_LseyzJHhQfiAgtmoy7pTOK4CfkiMfGACLcBGAsYHQ/w1200-h630-p-k-no-nu/unnam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376" y="4881145"/>
            <a:ext cx="2689608" cy="18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5202" r="20622" b="4578"/>
          <a:stretch/>
        </p:blipFill>
        <p:spPr>
          <a:xfrm>
            <a:off x="7162611" y="1521105"/>
            <a:ext cx="4815370" cy="326591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73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464" y="911506"/>
            <a:ext cx="9345706" cy="63285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Алгоритм работы: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5408" y="1544359"/>
            <a:ext cx="3458136" cy="4349024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5. </a:t>
            </a:r>
            <a:r>
              <a:rPr lang="ru-RU" b="1" dirty="0"/>
              <a:t>М</a:t>
            </a:r>
            <a:r>
              <a:rPr lang="ru-RU" b="1" dirty="0" smtClean="0"/>
              <a:t>онтаж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81956" y="1944129"/>
            <a:ext cx="3890682" cy="3767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/>
          </a:p>
        </p:txBody>
      </p:sp>
      <p:pic>
        <p:nvPicPr>
          <p:cNvPr id="15" name="Picture 2" descr="https://phonoteka.org/uploads/posts/2021-04/1619595373_17-phonoteka_org-p-fon-dlya-prezentatsii-multiplikatsiya-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3" y="3718872"/>
            <a:ext cx="3207430" cy="158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ъемка мультфильма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7839" y="1544359"/>
            <a:ext cx="7957037" cy="4476358"/>
          </a:xfrm>
        </p:spPr>
      </p:pic>
    </p:spTree>
    <p:extLst>
      <p:ext uri="{BB962C8B-B14F-4D97-AF65-F5344CB8AC3E}">
        <p14:creationId xmlns:p14="http://schemas.microsoft.com/office/powerpoint/2010/main" val="50195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464" y="911506"/>
            <a:ext cx="9345706" cy="63285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Алгоритм работы: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81956" y="1944129"/>
            <a:ext cx="3890682" cy="3767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983544" y="1632418"/>
            <a:ext cx="5603774" cy="43513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Записываем </a:t>
            </a:r>
            <a:r>
              <a:rPr lang="ru-RU" dirty="0"/>
              <a:t>текст небольшими кусочками.</a:t>
            </a:r>
          </a:p>
          <a:p>
            <a:pPr lvl="0"/>
            <a:r>
              <a:rPr lang="ru-RU" dirty="0"/>
              <a:t>Во время записи должна быть абсолютная тишина </a:t>
            </a:r>
            <a:r>
              <a:rPr lang="ru-RU" b="1" i="1" dirty="0"/>
              <a:t>«в студии»</a:t>
            </a:r>
            <a:r>
              <a:rPr lang="ru-RU" dirty="0"/>
              <a:t> </a:t>
            </a:r>
            <a:r>
              <a:rPr lang="ru-RU" i="1" dirty="0"/>
              <a:t>(никаких посторонних шумов)</a:t>
            </a:r>
            <a:endParaRPr lang="ru-RU" dirty="0"/>
          </a:p>
          <a:p>
            <a:pPr lvl="0"/>
            <a:r>
              <a:rPr lang="ru-RU" dirty="0" smtClean="0"/>
              <a:t>Используем </a:t>
            </a:r>
            <a:r>
              <a:rPr lang="ru-RU" dirty="0"/>
              <a:t>звуковые эффекты </a:t>
            </a:r>
            <a:r>
              <a:rPr lang="ru-RU" i="1" dirty="0"/>
              <a:t>(скрип двери, шум прибоя</a:t>
            </a:r>
            <a:r>
              <a:rPr lang="ru-RU" i="1" dirty="0" smtClean="0"/>
              <a:t>...)</a:t>
            </a:r>
          </a:p>
          <a:p>
            <a:pPr lvl="0"/>
            <a:r>
              <a:rPr lang="ru-RU" i="1" dirty="0" smtClean="0"/>
              <a:t>Музыкальное оформление украшает мультфильм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677808" y="1696759"/>
            <a:ext cx="3458136" cy="4349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/>
              <a:t>6. Запись звука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8" y="2359532"/>
            <a:ext cx="3862812" cy="2897109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944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464" y="911506"/>
            <a:ext cx="9345706" cy="63285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Алгоритм работы: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81956" y="1944129"/>
            <a:ext cx="3890682" cy="3767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525408" y="1544359"/>
            <a:ext cx="3458136" cy="4349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7. </a:t>
            </a:r>
            <a:r>
              <a:rPr lang="ru-RU" b="1" dirty="0" smtClean="0"/>
              <a:t>Рефлексия, презентация мультфильма </a:t>
            </a:r>
            <a:endParaRPr lang="ru-RU" b="1" dirty="0"/>
          </a:p>
        </p:txBody>
      </p:sp>
      <p:pic>
        <p:nvPicPr>
          <p:cNvPr id="16" name="Picture 2" descr="https://phonoteka.org/uploads/posts/2021-11/1635893186_6-phonoteka-org-p-fon-dlya-prezentatsii-multstudiya-krasivie-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398" y="3395726"/>
            <a:ext cx="4926520" cy="323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4" y="1601832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70369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865257"/>
            <a:ext cx="10515600" cy="88717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Результативность использования технологии мультипликации: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19517" y="1797586"/>
            <a:ext cx="8719952" cy="4351338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Знакомство  </a:t>
            </a:r>
            <a:r>
              <a:rPr lang="ru-RU" sz="2400" dirty="0"/>
              <a:t>детей с технологией мультимедиа (</a:t>
            </a:r>
            <a:r>
              <a:rPr lang="ru-RU" sz="2400" i="1" dirty="0" smtClean="0"/>
              <a:t>текст</a:t>
            </a:r>
            <a:r>
              <a:rPr lang="ru-RU" sz="2400" i="1" dirty="0"/>
              <a:t>, звук, </a:t>
            </a:r>
            <a:r>
              <a:rPr lang="ru-RU" sz="2400" i="1" dirty="0" smtClean="0"/>
              <a:t>графика, </a:t>
            </a:r>
            <a:r>
              <a:rPr lang="ru-RU" sz="2400" i="1" dirty="0"/>
              <a:t>фото, видео в одном цифровом </a:t>
            </a:r>
            <a:r>
              <a:rPr lang="ru-RU" sz="2400" i="1" dirty="0" smtClean="0"/>
              <a:t>представлении)</a:t>
            </a:r>
            <a:endParaRPr lang="ru-RU" sz="2400" dirty="0" smtClean="0"/>
          </a:p>
          <a:p>
            <a:r>
              <a:rPr lang="ru-RU" sz="2400" dirty="0" smtClean="0"/>
              <a:t>Формирование социальных эмоций и навыков коллективного взаимодействия:</a:t>
            </a:r>
          </a:p>
          <a:p>
            <a:r>
              <a:rPr lang="ru-RU" sz="2400" dirty="0" smtClean="0"/>
              <a:t>Учит </a:t>
            </a:r>
            <a:r>
              <a:rPr lang="ru-RU" sz="2400" dirty="0"/>
              <a:t>работать в коллективе над замыслом будущего мультфильма, обмениваться информацией, планировать различные виды художественно-творческой </a:t>
            </a:r>
            <a:r>
              <a:rPr lang="ru-RU" sz="2400" dirty="0" smtClean="0"/>
              <a:t>деятельности</a:t>
            </a:r>
          </a:p>
          <a:p>
            <a:r>
              <a:rPr lang="ru-RU" sz="2400" dirty="0" smtClean="0"/>
              <a:t>Совершенствуются </a:t>
            </a:r>
            <a:r>
              <a:rPr lang="ru-RU" sz="2400" dirty="0"/>
              <a:t>умения согласовывать свои действия с </a:t>
            </a:r>
            <a:r>
              <a:rPr lang="ru-RU" sz="2400" dirty="0" smtClean="0"/>
              <a:t>партнерами</a:t>
            </a:r>
          </a:p>
          <a:p>
            <a:pPr lvl="0"/>
            <a:r>
              <a:rPr lang="ru-RU" sz="2400" dirty="0" smtClean="0"/>
              <a:t>Развиваются </a:t>
            </a:r>
            <a:r>
              <a:rPr lang="ru-RU" sz="2400" dirty="0"/>
              <a:t>творческие способности, внимание, активность на всех этапах работы, </a:t>
            </a:r>
            <a:r>
              <a:rPr lang="ru-RU" sz="2400" dirty="0" smtClean="0"/>
              <a:t>умение доводить </a:t>
            </a:r>
            <a:r>
              <a:rPr lang="ru-RU" sz="2400" dirty="0"/>
              <a:t>начатое дело до конца</a:t>
            </a:r>
          </a:p>
          <a:p>
            <a:pPr lvl="0"/>
            <a:r>
              <a:rPr lang="ru-RU" sz="2400" dirty="0" smtClean="0"/>
              <a:t>Воспитываются такие качества, как </a:t>
            </a:r>
            <a:r>
              <a:rPr lang="ru-RU" sz="2400" dirty="0"/>
              <a:t>трудолюбие, наблюдательность, бережное отношение к продуктам </a:t>
            </a:r>
            <a:r>
              <a:rPr lang="ru-RU" sz="2400" dirty="0" smtClean="0"/>
              <a:t>творчества</a:t>
            </a:r>
            <a:r>
              <a:rPr lang="ru-RU" sz="2400" dirty="0"/>
              <a:t> </a:t>
            </a:r>
          </a:p>
        </p:txBody>
      </p:sp>
      <p:pic>
        <p:nvPicPr>
          <p:cNvPr id="8" name="Picture 2" descr="https://i.mycdn.me/i?r=AzF-kPXTZw6IaWs3aSUGrfjPBmQPAA73wkA4V0jcxTsaQ3erBSmL-56UmsnKMv2rdWQ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33" y="3334404"/>
            <a:ext cx="2819223" cy="14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8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humbs.dreamstime.com/z/%D0%BF%D0%BB%D0%B5%D0%BD%D0%BA%D0%B0-196458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8"/>
          <a:stretch/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53632" y="1683163"/>
            <a:ext cx="9144000" cy="7147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Благодарю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за </a:t>
            </a:r>
            <a:r>
              <a:rPr lang="ru-RU" b="1" dirty="0" smtClean="0">
                <a:solidFill>
                  <a:srgbClr val="FF0000"/>
                </a:solidFill>
              </a:rPr>
              <a:t>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19102" y="2697006"/>
            <a:ext cx="6016752" cy="205493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400" b="1" dirty="0" smtClean="0"/>
              <a:t>Филипенко </a:t>
            </a:r>
            <a:endParaRPr lang="ru-RU" sz="44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400" b="1" dirty="0" smtClean="0"/>
              <a:t>Галина </a:t>
            </a:r>
            <a:r>
              <a:rPr lang="ru-RU" sz="4400" b="1" dirty="0" smtClean="0"/>
              <a:t>Петровна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400" b="1" dirty="0" smtClean="0">
                <a:hlinkClick r:id="rId4"/>
              </a:rPr>
              <a:t>galiafil@mail.ru</a:t>
            </a:r>
            <a:endParaRPr lang="en-US" sz="44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4400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4400" b="1" dirty="0" smtClean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2024498" y="2897582"/>
            <a:ext cx="2589208" cy="499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Контакты: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46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612" y="932329"/>
            <a:ext cx="8839201" cy="758359"/>
          </a:xfrm>
        </p:spPr>
        <p:txBody>
          <a:bodyPr/>
          <a:lstStyle/>
          <a:p>
            <a:r>
              <a:rPr lang="ru-RU" b="1" dirty="0" smtClean="0"/>
              <a:t>Мультимедийные факторы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198817"/>
              </p:ext>
            </p:extLst>
          </p:nvPr>
        </p:nvGraphicFramePr>
        <p:xfrm>
          <a:off x="838200" y="1825625"/>
          <a:ext cx="76693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Выгнутая вверх стрелка 6"/>
          <p:cNvSpPr/>
          <p:nvPr/>
        </p:nvSpPr>
        <p:spPr>
          <a:xfrm rot="10352534">
            <a:off x="3279972" y="5965473"/>
            <a:ext cx="3017752" cy="65394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2" descr="https://sun9-7.userapi.com/impg/pczGiG-C0Hc4L_d5mvejSHHJDm5VrdGGKFIPDQ/Uh6Qo_q7VUg.jpg?size=1280x1030&amp;quality=96&amp;sign=55d0b4e70eda6cd17be8182dacb96270&amp;c_uniq_tag=ov2aQS3n4_YMQ0VMKsydboG2b8Hp6YrGrjcfg9wGWG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97" y="2290446"/>
            <a:ext cx="4327079" cy="348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3317" y="821112"/>
            <a:ext cx="9305365" cy="75835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Педагогическая ценность мультипликации: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959590" y="2937489"/>
            <a:ext cx="2465959" cy="2163778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Комплексное развивающее обучение детей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806573" y="1938237"/>
            <a:ext cx="6771992" cy="4209862"/>
          </a:xfrm>
          <a:prstGeom prst="ellipse">
            <a:avLst/>
          </a:prstGeom>
          <a:noFill/>
          <a:ln w="762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959091"/>
              </p:ext>
            </p:extLst>
          </p:nvPr>
        </p:nvGraphicFramePr>
        <p:xfrm>
          <a:off x="615636" y="1583639"/>
          <a:ext cx="10719303" cy="4927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78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823" y="797181"/>
            <a:ext cx="9054354" cy="102844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Работа над технологией создания мультфильма способствует получению детьми</a:t>
            </a:r>
            <a:r>
              <a:rPr lang="ru-RU" sz="3200" b="1" dirty="0" smtClean="0">
                <a:solidFill>
                  <a:srgbClr val="FF0000"/>
                </a:solidFill>
              </a:rPr>
              <a:t>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6648" y="2014105"/>
            <a:ext cx="9722316" cy="3452545"/>
          </a:xfrm>
        </p:spPr>
        <p:txBody>
          <a:bodyPr>
            <a:normAutofit/>
          </a:bodyPr>
          <a:lstStyle/>
          <a:p>
            <a:r>
              <a:rPr lang="ru-RU" sz="1800" b="1" dirty="0"/>
              <a:t>Новых знаний </a:t>
            </a:r>
            <a:endParaRPr lang="ru-RU" sz="1800" b="1" dirty="0" smtClean="0"/>
          </a:p>
          <a:p>
            <a:r>
              <a:rPr lang="ru-RU" sz="1800" b="1" dirty="0" smtClean="0"/>
              <a:t>Удивительного </a:t>
            </a:r>
            <a:r>
              <a:rPr lang="ru-RU" sz="1800" b="1" dirty="0"/>
              <a:t>опыта </a:t>
            </a:r>
            <a:endParaRPr lang="ru-RU" sz="1800" b="1" dirty="0" smtClean="0"/>
          </a:p>
          <a:p>
            <a:r>
              <a:rPr lang="ru-RU" sz="1800" b="1" dirty="0" smtClean="0"/>
              <a:t>Умению  </a:t>
            </a:r>
            <a:r>
              <a:rPr lang="ru-RU" sz="1800" b="1" dirty="0"/>
              <a:t>дошкольников принять на себя роль; </a:t>
            </a:r>
            <a:r>
              <a:rPr lang="ru-RU" sz="1800" b="1" dirty="0" smtClean="0"/>
              <a:t>спроектировать </a:t>
            </a:r>
          </a:p>
          <a:p>
            <a:pPr marL="0" indent="0">
              <a:buNone/>
            </a:pPr>
            <a:r>
              <a:rPr lang="ru-RU" sz="1800" b="1" dirty="0" smtClean="0"/>
              <a:t>принятую </a:t>
            </a:r>
            <a:r>
              <a:rPr lang="ru-RU" sz="1800" b="1" dirty="0"/>
              <a:t>роль в соответствии с заданными </a:t>
            </a:r>
            <a:r>
              <a:rPr lang="ru-RU" sz="1800" b="1" dirty="0" smtClean="0"/>
              <a:t>характеристиками</a:t>
            </a:r>
            <a:endParaRPr lang="ru-RU" sz="1800" b="1" dirty="0"/>
          </a:p>
          <a:p>
            <a:r>
              <a:rPr lang="ru-RU" sz="1800" b="1" dirty="0" smtClean="0"/>
              <a:t>Ярких </a:t>
            </a:r>
            <a:r>
              <a:rPr lang="ru-RU" sz="1800" b="1" dirty="0"/>
              <a:t>эмоций </a:t>
            </a:r>
            <a:endParaRPr lang="ru-RU" sz="1800" b="1" dirty="0" smtClean="0"/>
          </a:p>
          <a:p>
            <a:r>
              <a:rPr lang="ru-RU" sz="1800" b="1" dirty="0" smtClean="0"/>
              <a:t>Навыка </a:t>
            </a:r>
            <a:r>
              <a:rPr lang="ru-RU" sz="1800" b="1" dirty="0"/>
              <a:t>работы в команде </a:t>
            </a:r>
            <a:endParaRPr lang="ru-RU" sz="1800" b="1" dirty="0" smtClean="0"/>
          </a:p>
          <a:p>
            <a:r>
              <a:rPr lang="ru-RU" sz="1800" b="1" dirty="0" smtClean="0"/>
              <a:t>Психологической </a:t>
            </a:r>
            <a:r>
              <a:rPr lang="ru-RU" sz="1800" b="1" dirty="0"/>
              <a:t>разгрузки </a:t>
            </a:r>
            <a:endParaRPr lang="ru-RU" sz="1800" b="1" dirty="0"/>
          </a:p>
          <a:p>
            <a:r>
              <a:rPr lang="ru-RU" sz="1800" b="1" dirty="0" smtClean="0"/>
              <a:t>Происходит </a:t>
            </a:r>
            <a:r>
              <a:rPr lang="ru-RU" sz="1800" b="1" dirty="0"/>
              <a:t>всестороннее развитие </a:t>
            </a:r>
            <a:endParaRPr lang="ru-RU" sz="1800" b="1" dirty="0" smtClean="0"/>
          </a:p>
        </p:txBody>
      </p:sp>
      <p:pic>
        <p:nvPicPr>
          <p:cNvPr id="7" name="Picture 2" descr="https://fsd.multiurok.ru/html/2021/04/04/s_606974f58d4b1/1668293_1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r="3140"/>
          <a:stretch/>
        </p:blipFill>
        <p:spPr bwMode="auto">
          <a:xfrm>
            <a:off x="3203873" y="5053896"/>
            <a:ext cx="7729696" cy="170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2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215" y="779074"/>
            <a:ext cx="9054354" cy="102844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Мультипликация в образовательном процессе</a:t>
            </a: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194600"/>
              </p:ext>
            </p:extLst>
          </p:nvPr>
        </p:nvGraphicFramePr>
        <p:xfrm>
          <a:off x="500739" y="1713355"/>
          <a:ext cx="10924734" cy="3452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s://fsd.multiurok.ru/html/2021/04/04/s_606974f58d4b1/1668293_14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r="3140"/>
          <a:stretch/>
        </p:blipFill>
        <p:spPr bwMode="auto">
          <a:xfrm>
            <a:off x="3203873" y="5053896"/>
            <a:ext cx="7729696" cy="170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58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464" y="911506"/>
            <a:ext cx="9345706" cy="63285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Алгоритм работы: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767" y="1544359"/>
            <a:ext cx="3458136" cy="4351338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1.Знакомство </a:t>
            </a:r>
            <a:r>
              <a:rPr lang="ru-RU" b="1" dirty="0"/>
              <a:t>детей с </a:t>
            </a:r>
            <a:r>
              <a:rPr lang="ru-RU" b="1" dirty="0" smtClean="0"/>
              <a:t>историей мультипликации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88317" y="1544360"/>
            <a:ext cx="4890790" cy="36731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u="sng" dirty="0" smtClean="0"/>
              <a:t>Секреты успеха:</a:t>
            </a:r>
          </a:p>
          <a:p>
            <a:r>
              <a:rPr lang="ru-RU" dirty="0" smtClean="0"/>
              <a:t>Показать детям мультфильмы, изготовленные в разных техниках;</a:t>
            </a:r>
          </a:p>
          <a:p>
            <a:r>
              <a:rPr lang="ru-RU" dirty="0" smtClean="0"/>
              <a:t>Познакомить с анимационным эффектом, как основой для создания мультфильма (</a:t>
            </a:r>
            <a:r>
              <a:rPr lang="ru-RU" dirty="0" err="1" smtClean="0"/>
              <a:t>тауматроп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9" name="Picture 2" descr="https://phonoteka.org/uploads/posts/2021-11/1635893186_6-phonoteka-org-p-fon-dlya-prezentatsii-multstudiya-krasivie-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4" y="3717714"/>
            <a:ext cx="5172635" cy="306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ds04.infourok.ru/uploads/ex/0d20/00189e2f-7afa424f/img8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0" t="60405" r="11015" b="6916"/>
          <a:stretch/>
        </p:blipFill>
        <p:spPr bwMode="auto">
          <a:xfrm>
            <a:off x="2510050" y="4043962"/>
            <a:ext cx="2606147" cy="22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ds05.infourok.ru/uploads/ex/0b17/0010d3f6-2a112eec/img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17529" r="53564" b="48092"/>
          <a:stretch/>
        </p:blipFill>
        <p:spPr bwMode="auto">
          <a:xfrm>
            <a:off x="9663953" y="1941699"/>
            <a:ext cx="2265048" cy="132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cf.ppt-online.org/files/slide/q/q5XiHubeKzma093UGvgxDAh4CcQw1t2dEpLNRF/slide-2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1" t="30760" r="6743" b="16789"/>
          <a:stretch/>
        </p:blipFill>
        <p:spPr bwMode="auto">
          <a:xfrm>
            <a:off x="210195" y="3429000"/>
            <a:ext cx="2268071" cy="21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ds04.infourok.ru/uploads/ex/0d20/00189e2f-7afa424f/img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t="74391" r="46113" b="10184"/>
          <a:stretch/>
        </p:blipFill>
        <p:spPr bwMode="auto">
          <a:xfrm>
            <a:off x="5116197" y="5769130"/>
            <a:ext cx="3097059" cy="7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630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2962" y="932329"/>
            <a:ext cx="7252449" cy="223669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Тауматроп  </a:t>
            </a:r>
            <a:r>
              <a:rPr lang="ru-RU" sz="2400" b="1" dirty="0"/>
              <a:t>(от </a:t>
            </a:r>
            <a:r>
              <a:rPr lang="ru-RU" sz="2400" b="1" dirty="0">
                <a:hlinkClick r:id="rId3" tooltip="Древнегреческий язык"/>
              </a:rPr>
              <a:t>др.-греч.</a:t>
            </a:r>
            <a:r>
              <a:rPr lang="ru-RU" sz="2400" b="1" dirty="0"/>
              <a:t> θα</a:t>
            </a:r>
            <a:r>
              <a:rPr lang="ru-RU" sz="2400" b="1" dirty="0" err="1"/>
              <a:t>ῦμ</a:t>
            </a:r>
            <a:r>
              <a:rPr lang="ru-RU" sz="2400" b="1" dirty="0"/>
              <a:t>α — чудо и τροπή — вращение) — </a:t>
            </a:r>
            <a:r>
              <a:rPr lang="ru-RU" sz="2400" b="1" dirty="0">
                <a:hlinkClick r:id="rId4" tooltip="Игрушка"/>
              </a:rPr>
              <a:t>игрушка</a:t>
            </a:r>
            <a:r>
              <a:rPr lang="ru-RU" sz="2400" b="1" dirty="0"/>
              <a:t>, основанная на оптической иллюзии: при быстром вращении кружка с двумя рисунками, нанесёнными с разных сторон, они воспринимаются как один</a:t>
            </a:r>
            <a:r>
              <a:rPr lang="ru-RU" sz="2400" b="1" dirty="0" smtClean="0"/>
              <a:t>.</a:t>
            </a:r>
            <a:r>
              <a:rPr lang="ru-RU" sz="2400" b="1" dirty="0"/>
              <a:t> Была особо популярна в </a:t>
            </a:r>
            <a:r>
              <a:rPr lang="ru-RU" sz="2400" b="1" dirty="0">
                <a:hlinkClick r:id="rId5" tooltip="Викторианская эпоха"/>
              </a:rPr>
              <a:t>Викторианскую эпоху.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076" y="1098077"/>
            <a:ext cx="2707395" cy="270739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8" y="3377278"/>
            <a:ext cx="1649400" cy="2262862"/>
          </a:xfrm>
          <a:prstGeom prst="rect">
            <a:avLst/>
          </a:prstGeom>
        </p:spPr>
      </p:pic>
      <p:pic>
        <p:nvPicPr>
          <p:cNvPr id="9220" name="Picture 4" descr="https://www.culture.ru/storage/images/c4d22fc33d5a6fb7ada939da3d0b0be6/5c456590b7fa0fcafbcefeaf7c63b550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12" y="3572403"/>
            <a:ext cx="1928707" cy="15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5" y="2889942"/>
            <a:ext cx="4210389" cy="31577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18540" r="3944" b="17495"/>
          <a:stretch/>
        </p:blipFill>
        <p:spPr>
          <a:xfrm>
            <a:off x="9441854" y="5363271"/>
            <a:ext cx="2410921" cy="12586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6014" y="6131784"/>
            <a:ext cx="826634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u="sng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Мастер-класс по созданию Тауматропа: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u="sng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 https</a:t>
            </a:r>
            <a:r>
              <a:rPr lang="ru-RU" sz="14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://rutube.ru/video/private/ce2fa3985a4ff863e0106b42511d7276/?p=DQiKeNWggO-hRxjYqlL1xw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464" y="911506"/>
            <a:ext cx="9345706" cy="63285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Алгоритм работы: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767" y="1544359"/>
            <a:ext cx="3458136" cy="4351338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2. Раскадровка</a:t>
            </a:r>
            <a:endParaRPr lang="ru-RU" dirty="0"/>
          </a:p>
        </p:txBody>
      </p:sp>
      <p:pic>
        <p:nvPicPr>
          <p:cNvPr id="9" name="Picture 2" descr="https://phonoteka.org/uploads/posts/2021-11/1635893186_6-phonoteka-org-p-fon-dlya-prezentatsii-multstudiya-krasivie-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4" y="3717714"/>
            <a:ext cx="5172635" cy="306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81956" y="1565182"/>
            <a:ext cx="3890682" cy="3767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— это последовательность рисунков, служащая вспомогательным средством при создании фильмов. Она помогает визуально представить, каково видение режиссера, каким образом снимать фильм.</a:t>
            </a:r>
            <a:endParaRPr lang="ru-RU" sz="2400" b="1" dirty="0"/>
          </a:p>
        </p:txBody>
      </p:sp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12399" r="7781" b="3574"/>
          <a:stretch/>
        </p:blipFill>
        <p:spPr>
          <a:xfrm>
            <a:off x="5181600" y="1508546"/>
            <a:ext cx="5769714" cy="407744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77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s.freeimages.com/images/large-previews/dde/photo-frame-1639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520" r="12701" b="111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464" y="911506"/>
            <a:ext cx="9345706" cy="63285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Алгоритм работы: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5408" y="1544359"/>
            <a:ext cx="3458136" cy="4349024"/>
          </a:xfrm>
        </p:spPr>
        <p:txBody>
          <a:bodyPr>
            <a:normAutofit/>
          </a:bodyPr>
          <a:lstStyle/>
          <a:p>
            <a:r>
              <a:rPr lang="ru-RU" b="1" dirty="0"/>
              <a:t>3</a:t>
            </a:r>
            <a:r>
              <a:rPr lang="ru-RU" b="1" dirty="0" smtClean="0"/>
              <a:t>. Подготовка к съёмке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81956" y="1944129"/>
            <a:ext cx="3890682" cy="3767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425666" y="1651509"/>
            <a:ext cx="6251299" cy="207836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1. Продумывание </a:t>
            </a:r>
            <a:r>
              <a:rPr lang="ru-RU" dirty="0"/>
              <a:t>замысла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Составление </a:t>
            </a:r>
            <a:r>
              <a:rPr lang="ru-RU" dirty="0" smtClean="0"/>
              <a:t>сценария </a:t>
            </a:r>
          </a:p>
          <a:p>
            <a:r>
              <a:rPr lang="ru-RU" dirty="0" smtClean="0"/>
              <a:t>3</a:t>
            </a:r>
            <a:r>
              <a:rPr lang="ru-RU" dirty="0"/>
              <a:t>. Подготовка фона и создание героев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14118"/>
          <a:stretch/>
        </p:blipFill>
        <p:spPr>
          <a:xfrm>
            <a:off x="4016187" y="3236342"/>
            <a:ext cx="7557247" cy="33563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 descr="https://1.bp.blogspot.com/-mv-KSqH-V6k/XpMgIbuKrzI/AAAAAAAABSA/lCeoRISXn8IFuF0iFiAQ84QxY2V1hwAvgCLcBGAsYHQ/s1600/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89" y="3692847"/>
            <a:ext cx="3589374" cy="22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85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327</Words>
  <Application>Microsoft Office PowerPoint</Application>
  <PresentationFormat>Широкоэкранный</PresentationFormat>
  <Paragraphs>83</Paragraphs>
  <Slides>16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Поддержка  детской инициативы  средствами  мультипликации</vt:lpstr>
      <vt:lpstr>Мультимедийные факторы</vt:lpstr>
      <vt:lpstr>Педагогическая ценность мультипликации:</vt:lpstr>
      <vt:lpstr>Работа над технологией создания мультфильма способствует получению детьми:</vt:lpstr>
      <vt:lpstr>Мультипликация в образовательном процессе</vt:lpstr>
      <vt:lpstr>Алгоритм работы: </vt:lpstr>
      <vt:lpstr>Тауматроп  (от др.-греч. θαῦμα — чудо и τροπή — вращение) — игрушка, основанная на оптической иллюзии: при быстром вращении кружка с двумя рисунками, нанесёнными с разных сторон, они воспринимаются как один. Была особо популярна в Викторианскую эпоху.</vt:lpstr>
      <vt:lpstr>Алгоритм работы: </vt:lpstr>
      <vt:lpstr>Алгоритм работы: </vt:lpstr>
      <vt:lpstr>Алгоритм работы: </vt:lpstr>
      <vt:lpstr>Съёмка мультфильма:</vt:lpstr>
      <vt:lpstr>Алгоритм работы: </vt:lpstr>
      <vt:lpstr>Алгоритм работы: </vt:lpstr>
      <vt:lpstr>Алгоритм работы: </vt:lpstr>
      <vt:lpstr>Результативность использования технологии мультипликации:</vt:lpstr>
      <vt:lpstr>Благодарю  за внимание!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52</cp:revision>
  <dcterms:created xsi:type="dcterms:W3CDTF">2022-02-27T07:55:37Z</dcterms:created>
  <dcterms:modified xsi:type="dcterms:W3CDTF">2022-04-10T12:50:12Z</dcterms:modified>
</cp:coreProperties>
</file>