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7" r:id="rId18"/>
    <p:sldId id="273" r:id="rId19"/>
    <p:sldId id="274" r:id="rId20"/>
    <p:sldId id="275" r:id="rId21"/>
    <p:sldId id="258" r:id="rId22"/>
    <p:sldId id="276" r:id="rId2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7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70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8BC12B-BBA1-4C58-AF4A-9BDC68B60B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4CB390A-ADCC-4DAC-BF1E-73E697D74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C54F2C-C538-428B-9B87-FB82F44A2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BCEC-9F0B-4FC9-9614-D7692A5FC4DA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7BC978-BFBE-452A-975D-0C5383255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C08DB9-6FFC-49C8-AE3F-D6532E0CA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0218-6C0F-4E49-96A9-C236B5D97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6591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F54C1D-EB45-433A-AC74-3E90A5D9B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8EC1EBB-C51D-4E8A-AF24-0917AE3272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5872BB-29D8-4F87-96F6-4E9B2792E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BCEC-9F0B-4FC9-9614-D7692A5FC4DA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AEE988D-C5A7-4364-AF54-161C9B1E4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8BEFA4-05C4-4199-948E-8BB616805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0218-6C0F-4E49-96A9-C236B5D97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7575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1AF5633-5CA9-48D7-B173-19C2C8AE71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B2FBD89-549E-4D4A-A7CE-66D7554BC0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652409-FC85-4B44-89E3-13B091692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BCEC-9F0B-4FC9-9614-D7692A5FC4DA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E684A8-7AF1-43C0-82FA-8F8757D00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2F6809-407F-46C4-8BD1-3752AA2C9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0218-6C0F-4E49-96A9-C236B5D97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8767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C7B6B7-0E50-4C77-8CDB-55C44F71A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0E1F28-64B2-4F5E-86A3-5F8D77425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E87C7F-2CB9-4F3E-BFDF-A5F5272BD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BCEC-9F0B-4FC9-9614-D7692A5FC4DA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B8409C-EB1D-4D01-AA4C-F5634E0E7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7A8286-BB22-4992-A3DC-91F353478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0218-6C0F-4E49-96A9-C236B5D97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20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168887-9929-4D3B-8D0A-A76E27022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22F1B4-232E-493E-833F-CAEFD6BB9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BBF908-27C7-4D3E-8363-ACB9F576F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BCEC-9F0B-4FC9-9614-D7692A5FC4DA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B7B0FE-2AD5-4A0E-81B4-DF557533D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8B9588-D8C0-4C82-9F14-19BD30FBA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0218-6C0F-4E49-96A9-C236B5D97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679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055ECC-1E79-4DB7-963A-317CF887A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E25F91-9582-4BC4-B39D-7457DCC8D7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96AD295-1A9B-4B50-9750-93866F55B7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727730B-94DC-479D-9336-21B0B2B59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BCEC-9F0B-4FC9-9614-D7692A5FC4DA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D6122DC-9213-4B8F-B329-171F7BA4B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2C0DB73-9195-4019-AC1B-7EF3A02AD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0218-6C0F-4E49-96A9-C236B5D97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4874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F966E8-C7F2-4242-AAA6-9ED0FF581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D2C891A-17D3-47D9-A84B-ED76F3166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7F8A90C-4161-45CB-9D6C-69E94A2453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B5A8DD0-EAFC-41E2-A1F2-66DC3EE32D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DA4F1A6-86F3-4D65-AA0A-2C71EA1D82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3F0322C-AF86-4254-8AB6-271F5090B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BCEC-9F0B-4FC9-9614-D7692A5FC4DA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B33793D-D8F0-4E96-9FCD-389B8B673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5FCA44D-3F83-4789-B0CF-142CDD70E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0218-6C0F-4E49-96A9-C236B5D97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188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D96AD0-8D47-4210-BA95-763578FBD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5DC8218-34EC-4C16-B4EC-22B7B950A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BCEC-9F0B-4FC9-9614-D7692A5FC4DA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D15B365-47BB-4DFA-84DB-8C5EB8348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6980A86-6A30-4236-95B8-DE51B6819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0218-6C0F-4E49-96A9-C236B5D97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691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32D20A8-A6F8-45A3-88AC-0B11C4D41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BCEC-9F0B-4FC9-9614-D7692A5FC4DA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DA15EF2-982F-49D0-B006-4FBD4831E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72E8821-428D-4791-9507-F87DC28A2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0218-6C0F-4E49-96A9-C236B5D97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254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AE8232-07C4-4451-81E2-F0ED1E2AB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AEC6AD-BFED-4E04-BE82-61A6D7CFD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0474B49-5119-4EF6-84D6-57E2D57678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D6A4409-5C6A-4A9C-8798-A69629F11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BCEC-9F0B-4FC9-9614-D7692A5FC4DA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A94A881-0575-40DC-84E1-632E750FB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19E668-C00B-47E5-B3D6-EE111C174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0218-6C0F-4E49-96A9-C236B5D97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4053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C26831-947F-4788-B6CA-32D2EE686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3056087-8CAE-4501-858B-9287D688E9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E3B5755-7FE4-4DB2-B6C4-FB3ED3323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62B5112-C923-47AA-819A-565CE9711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BCEC-9F0B-4FC9-9614-D7692A5FC4DA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BB91FC0-121C-4491-A256-FB33B4005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9A25681-52E3-4EDA-AAAA-0C02B75B9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D0218-6C0F-4E49-96A9-C236B5D97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5770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5700803-7155-4F5E-ADE3-AB4682914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9CE4A13-2B45-4EBA-B937-B0B02FCC4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8BF9CDD-294C-4137-BBED-1A87C388CB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0BCEC-9F0B-4FC9-9614-D7692A5FC4DA}" type="datetimeFigureOut">
              <a:rPr lang="fr-FR" smtClean="0"/>
              <a:t>20/10/2020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64B630-3409-43D7-8537-5EFCCD4AD5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27D111-D73A-4BE7-8562-A7FB419DB6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D0218-6C0F-4E49-96A9-C236B5D977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671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F2D406-3BCE-4450-8290-3885378A6C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1079" y="2845146"/>
            <a:ext cx="9144000" cy="2387600"/>
          </a:xfrm>
        </p:spPr>
        <p:txBody>
          <a:bodyPr>
            <a:normAutofit/>
          </a:bodyPr>
          <a:lstStyle/>
          <a:p>
            <a:r>
              <a:rPr lang="fr-FR" sz="4000" dirty="0">
                <a:latin typeface="Arial Rounded MT Bold" panose="020F0704030504030204" pitchFamily="34" charset="0"/>
              </a:rPr>
              <a:t>COMMENT COMPOSER UN ACROSTICHE </a:t>
            </a:r>
            <a:br>
              <a:rPr lang="fr-FR" dirty="0"/>
            </a:br>
            <a:r>
              <a:rPr lang="fr-FR" sz="2200" b="1" i="1" dirty="0">
                <a:latin typeface="Arial Rounded MT Bold" panose="020F0704030504030204" pitchFamily="34" charset="0"/>
              </a:rPr>
              <a:t>(</a:t>
            </a:r>
            <a:r>
              <a:rPr lang="fr-FR" sz="2200" b="1" i="1" dirty="0">
                <a:solidFill>
                  <a:srgbClr val="222222"/>
                </a:solidFill>
                <a:effectLst/>
                <a:latin typeface="Arial Rounded MT Bold" panose="020F0704030504030204" pitchFamily="34" charset="0"/>
              </a:rPr>
              <a:t>Poème ou strophe où les initiales de chaque vers, lues dans le sens vertical, composent un nom ou un mot-clé )</a:t>
            </a:r>
            <a:endParaRPr lang="fr-FR" sz="2200" b="1" i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962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blinds dir="vert"/>
      </p:transition>
    </mc:Choice>
    <mc:Fallback>
      <p:transition spd="slow">
        <p:blinds dir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BF3564-DC99-4F53-9351-E5E0F99CA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8D10A7-B536-4621-8EC7-B304E7C27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39AE61C-C63B-49FD-983F-448E7241FCA4}"/>
              </a:ext>
            </a:extLst>
          </p:cNvPr>
          <p:cNvSpPr txBox="1"/>
          <p:nvPr/>
        </p:nvSpPr>
        <p:spPr>
          <a:xfrm>
            <a:off x="2796209" y="2942847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latin typeface="Arial Rounded MT Bold" panose="020F0704030504030204" pitchFamily="34" charset="0"/>
              </a:rPr>
              <a:t>appy times</a:t>
            </a:r>
          </a:p>
        </p:txBody>
      </p:sp>
    </p:spTree>
    <p:extLst>
      <p:ext uri="{BB962C8B-B14F-4D97-AF65-F5344CB8AC3E}">
        <p14:creationId xmlns:p14="http://schemas.microsoft.com/office/powerpoint/2010/main" val="203816984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7B8AC-1D12-4981-9303-583CDBCFD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EC77A7-1A1F-478C-8E0B-6B28BD86B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6C2BA59-137E-4044-8D10-8BE376604ECC}"/>
              </a:ext>
            </a:extLst>
          </p:cNvPr>
          <p:cNvSpPr txBox="1"/>
          <p:nvPr/>
        </p:nvSpPr>
        <p:spPr>
          <a:xfrm>
            <a:off x="3048000" y="3247647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H</a:t>
            </a:r>
            <a:r>
              <a:rPr lang="fr-FR" sz="2800" dirty="0">
                <a:latin typeface="Arial Rounded MT Bold" panose="020F0704030504030204" pitchFamily="34" charset="0"/>
              </a:rPr>
              <a:t>appy times</a:t>
            </a:r>
          </a:p>
        </p:txBody>
      </p:sp>
    </p:spTree>
    <p:extLst>
      <p:ext uri="{BB962C8B-B14F-4D97-AF65-F5344CB8AC3E}">
        <p14:creationId xmlns:p14="http://schemas.microsoft.com/office/powerpoint/2010/main" val="29382855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FDCA5D-0EF5-44DC-88D5-83C29A440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2CB100-08DC-4BA3-9868-EFC7AF067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  <a:latin typeface="Arial Black" panose="020B0A04020102020204" pitchFamily="34" charset="0"/>
              </a:rPr>
              <a:t>O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79448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0AB3F4-51DB-44AE-8171-E91722156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C3E30C-0367-4267-AA18-8AB23FF1D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061EB33-61AD-4A0C-B81A-EB71B3E095D1}"/>
              </a:ext>
            </a:extLst>
          </p:cNvPr>
          <p:cNvSpPr txBox="1"/>
          <p:nvPr/>
        </p:nvSpPr>
        <p:spPr>
          <a:xfrm>
            <a:off x="3048000" y="3247647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latin typeface="Arial Rounded MT Bold" panose="020F0704030504030204" pitchFamily="34" charset="0"/>
              </a:rPr>
              <a:t>ften working</a:t>
            </a:r>
          </a:p>
        </p:txBody>
      </p:sp>
    </p:spTree>
    <p:extLst>
      <p:ext uri="{BB962C8B-B14F-4D97-AF65-F5344CB8AC3E}">
        <p14:creationId xmlns:p14="http://schemas.microsoft.com/office/powerpoint/2010/main" val="90764156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6E5D4B-1D34-4C37-835F-E83E470A7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5B64FD-8320-46B7-AFFE-537FB94E4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88443A2-2359-4926-B20B-B5457BDA5298}"/>
              </a:ext>
            </a:extLst>
          </p:cNvPr>
          <p:cNvSpPr txBox="1"/>
          <p:nvPr/>
        </p:nvSpPr>
        <p:spPr>
          <a:xfrm>
            <a:off x="3048000" y="3247647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</a:t>
            </a:r>
            <a:r>
              <a:rPr lang="fr-FR" sz="2800" dirty="0">
                <a:latin typeface="Arial Rounded MT Bold" panose="020F0704030504030204" pitchFamily="34" charset="0"/>
              </a:rPr>
              <a:t>ften working</a:t>
            </a:r>
          </a:p>
        </p:txBody>
      </p:sp>
    </p:spTree>
    <p:extLst>
      <p:ext uri="{BB962C8B-B14F-4D97-AF65-F5344CB8AC3E}">
        <p14:creationId xmlns:p14="http://schemas.microsoft.com/office/powerpoint/2010/main" val="107478494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916F91-07EB-4398-8D81-47A12F45D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F22842-3C9A-4355-993A-F35E4B464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EC863CA-08AA-42B0-93F1-61755D17EBFD}"/>
              </a:ext>
            </a:extLst>
          </p:cNvPr>
          <p:cNvSpPr txBox="1"/>
          <p:nvPr/>
        </p:nvSpPr>
        <p:spPr>
          <a:xfrm>
            <a:off x="3048000" y="3247647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</a:t>
            </a:r>
            <a:endParaRPr lang="fr-FR" sz="2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89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DD6963-8C47-4FFF-9E2A-E2EF56C81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E3ABDA-71D4-4767-829C-259008944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E1F5EA6-3E7A-46FE-8418-ABB40594FD54}"/>
              </a:ext>
            </a:extLst>
          </p:cNvPr>
          <p:cNvSpPr txBox="1"/>
          <p:nvPr/>
        </p:nvSpPr>
        <p:spPr>
          <a:xfrm>
            <a:off x="3048000" y="3247647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latin typeface="Arial Rounded MT Bold" panose="020F0704030504030204" pitchFamily="34" charset="0"/>
              </a:rPr>
              <a:t>utside playing games</a:t>
            </a:r>
          </a:p>
        </p:txBody>
      </p:sp>
    </p:spTree>
    <p:extLst>
      <p:ext uri="{BB962C8B-B14F-4D97-AF65-F5344CB8AC3E}">
        <p14:creationId xmlns:p14="http://schemas.microsoft.com/office/powerpoint/2010/main" val="281010838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77F0E0E-1652-4B42-8588-8F7AB852FA81}"/>
              </a:ext>
            </a:extLst>
          </p:cNvPr>
          <p:cNvSpPr txBox="1"/>
          <p:nvPr/>
        </p:nvSpPr>
        <p:spPr>
          <a:xfrm>
            <a:off x="3048000" y="3247647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solidFill>
                  <a:srgbClr val="FF0000"/>
                </a:solidFill>
                <a:latin typeface="Arial Black" panose="020B0A04020102020204" pitchFamily="34" charset="0"/>
              </a:rPr>
              <a:t>O</a:t>
            </a:r>
            <a:r>
              <a:rPr lang="fr-FR" sz="2800" dirty="0">
                <a:latin typeface="Arial Rounded MT Bold" panose="020F0704030504030204" pitchFamily="34" charset="0"/>
              </a:rPr>
              <a:t>utside playing games</a:t>
            </a:r>
          </a:p>
        </p:txBody>
      </p:sp>
    </p:spTree>
    <p:extLst>
      <p:ext uri="{BB962C8B-B14F-4D97-AF65-F5344CB8AC3E}">
        <p14:creationId xmlns:p14="http://schemas.microsoft.com/office/powerpoint/2010/main" val="989053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1C4E19-C747-4260-890E-9410A0B86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57FC83-8B8E-440F-B603-0E10ED9BF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1221358-0F2E-4484-9D50-1514E65C38F4}"/>
              </a:ext>
            </a:extLst>
          </p:cNvPr>
          <p:cNvSpPr txBox="1"/>
          <p:nvPr/>
        </p:nvSpPr>
        <p:spPr>
          <a:xfrm>
            <a:off x="3048000" y="3244334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L</a:t>
            </a:r>
            <a:endParaRPr lang="fr-FR" sz="2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7487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C1BC4B-85D3-4421-9368-844435BB9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DFB203-040E-4175-BB0A-035AF6A71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CD1F021-D5C8-4E38-BE89-B34B4F36CB4F}"/>
              </a:ext>
            </a:extLst>
          </p:cNvPr>
          <p:cNvSpPr txBox="1"/>
          <p:nvPr/>
        </p:nvSpPr>
        <p:spPr>
          <a:xfrm>
            <a:off x="3048000" y="3247647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latin typeface="Arial Rounded MT Bold" panose="020F0704030504030204" pitchFamily="34" charset="0"/>
              </a:rPr>
              <a:t>earning together</a:t>
            </a:r>
          </a:p>
        </p:txBody>
      </p:sp>
    </p:spTree>
    <p:extLst>
      <p:ext uri="{BB962C8B-B14F-4D97-AF65-F5344CB8AC3E}">
        <p14:creationId xmlns:p14="http://schemas.microsoft.com/office/powerpoint/2010/main" val="201178659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A65C25-CF30-4E42-BB03-F70C9440D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ECE34A-42D3-4C7B-8295-7AB8C40DB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0026" y="1878634"/>
            <a:ext cx="4820478" cy="4351338"/>
          </a:xfrm>
        </p:spPr>
        <p:txBody>
          <a:bodyPr>
            <a:normAutofit/>
          </a:bodyPr>
          <a:lstStyle/>
          <a:p>
            <a:r>
              <a:rPr lang="fr-FR" sz="2400" dirty="0">
                <a:latin typeface="Arial Rounded MT Bold" panose="020F0704030504030204" pitchFamily="34" charset="0"/>
              </a:rPr>
              <a:t>AKROS = HAUT / ELEVE</a:t>
            </a:r>
          </a:p>
          <a:p>
            <a:r>
              <a:rPr lang="fr-FR" sz="2400" dirty="0">
                <a:latin typeface="Arial Rounded MT Bold" panose="020F0704030504030204" pitchFamily="34" charset="0"/>
              </a:rPr>
              <a:t>STIKHOS = LE VERS</a:t>
            </a:r>
          </a:p>
          <a:p>
            <a:endParaRPr lang="fr-FR" sz="2400" dirty="0">
              <a:latin typeface="Arial Rounded MT Bold" panose="020F0704030504030204" pitchFamily="34" charset="0"/>
            </a:endParaRPr>
          </a:p>
          <a:p>
            <a:r>
              <a:rPr lang="fr-FR" sz="2400" dirty="0">
                <a:latin typeface="Arial Rounded MT Bold" panose="020F0704030504030204" pitchFamily="34" charset="0"/>
              </a:rPr>
              <a:t>Origine grecque</a:t>
            </a:r>
          </a:p>
        </p:txBody>
      </p:sp>
    </p:spTree>
    <p:extLst>
      <p:ext uri="{BB962C8B-B14F-4D97-AF65-F5344CB8AC3E}">
        <p14:creationId xmlns:p14="http://schemas.microsoft.com/office/powerpoint/2010/main" val="343406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39D936-3795-435E-B55C-30BA0205B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CD05EC-5BF0-4B34-B1E4-4822FE22BE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2CA7D30-3E04-45FC-A037-7C122567F428}"/>
              </a:ext>
            </a:extLst>
          </p:cNvPr>
          <p:cNvSpPr txBox="1"/>
          <p:nvPr/>
        </p:nvSpPr>
        <p:spPr>
          <a:xfrm>
            <a:off x="3048000" y="3247647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L</a:t>
            </a:r>
            <a:r>
              <a:rPr lang="fr-FR" sz="2800" dirty="0">
                <a:latin typeface="Arial Rounded MT Bold" panose="020F0704030504030204" pitchFamily="34" charset="0"/>
              </a:rPr>
              <a:t>earning together</a:t>
            </a:r>
          </a:p>
        </p:txBody>
      </p:sp>
    </p:spTree>
    <p:extLst>
      <p:ext uri="{BB962C8B-B14F-4D97-AF65-F5344CB8AC3E}">
        <p14:creationId xmlns:p14="http://schemas.microsoft.com/office/powerpoint/2010/main" val="123587166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4FD410-B173-4C8F-93AA-849831C70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5036BD-4F5C-407D-96FB-18BC371706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0122" y="1825625"/>
            <a:ext cx="5552661" cy="4351338"/>
          </a:xfrm>
        </p:spPr>
        <p:txBody>
          <a:bodyPr/>
          <a:lstStyle/>
          <a:p>
            <a:r>
              <a:rPr lang="fr-FR" dirty="0">
                <a:solidFill>
                  <a:srgbClr val="FF0000"/>
                </a:solidFill>
                <a:latin typeface="Arial Black" panose="020B0A04020102020204" pitchFamily="34" charset="0"/>
              </a:rPr>
              <a:t>S</a:t>
            </a:r>
            <a:r>
              <a:rPr lang="fr-FR" dirty="0">
                <a:latin typeface="Arial Rounded MT Bold" panose="020F0704030504030204" pitchFamily="34" charset="0"/>
              </a:rPr>
              <a:t>ummer is over</a:t>
            </a:r>
          </a:p>
          <a:p>
            <a:r>
              <a:rPr lang="fr-FR" dirty="0">
                <a:solidFill>
                  <a:srgbClr val="FF0000"/>
                </a:solidFill>
                <a:latin typeface="Arial Black" panose="020B0A04020102020204" pitchFamily="34" charset="0"/>
              </a:rPr>
              <a:t>C</a:t>
            </a:r>
            <a:r>
              <a:rPr lang="fr-FR" dirty="0">
                <a:latin typeface="Arial Rounded MT Bold" panose="020F0704030504030204" pitchFamily="34" charset="0"/>
              </a:rPr>
              <a:t>hildren are back at school</a:t>
            </a:r>
          </a:p>
          <a:p>
            <a:r>
              <a:rPr lang="fr-FR" dirty="0">
                <a:solidFill>
                  <a:srgbClr val="FF0000"/>
                </a:solidFill>
                <a:latin typeface="Arial Black" panose="020B0A04020102020204" pitchFamily="34" charset="0"/>
              </a:rPr>
              <a:t>H</a:t>
            </a:r>
            <a:r>
              <a:rPr lang="fr-FR" dirty="0">
                <a:latin typeface="Arial Rounded MT Bold" panose="020F0704030504030204" pitchFamily="34" charset="0"/>
              </a:rPr>
              <a:t>appy times</a:t>
            </a:r>
          </a:p>
          <a:p>
            <a:r>
              <a:rPr lang="fr-FR" dirty="0">
                <a:solidFill>
                  <a:srgbClr val="FF0000"/>
                </a:solidFill>
                <a:latin typeface="Arial Black" panose="020B0A04020102020204" pitchFamily="34" charset="0"/>
              </a:rPr>
              <a:t>O</a:t>
            </a:r>
            <a:r>
              <a:rPr lang="fr-FR" dirty="0">
                <a:latin typeface="Arial Rounded MT Bold" panose="020F0704030504030204" pitchFamily="34" charset="0"/>
              </a:rPr>
              <a:t>ften working</a:t>
            </a:r>
          </a:p>
          <a:p>
            <a:r>
              <a:rPr lang="fr-FR" dirty="0">
                <a:solidFill>
                  <a:srgbClr val="FF0000"/>
                </a:solidFill>
                <a:latin typeface="Arial Black" panose="020B0A04020102020204" pitchFamily="34" charset="0"/>
              </a:rPr>
              <a:t>O</a:t>
            </a:r>
            <a:r>
              <a:rPr lang="fr-FR" dirty="0">
                <a:latin typeface="Arial Rounded MT Bold" panose="020F0704030504030204" pitchFamily="34" charset="0"/>
              </a:rPr>
              <a:t>utside playing games</a:t>
            </a:r>
          </a:p>
          <a:p>
            <a:r>
              <a:rPr lang="fr-FR" dirty="0">
                <a:solidFill>
                  <a:srgbClr val="FF0000"/>
                </a:solidFill>
                <a:latin typeface="Arial Black" panose="020B0A04020102020204" pitchFamily="34" charset="0"/>
              </a:rPr>
              <a:t>L</a:t>
            </a:r>
            <a:r>
              <a:rPr lang="fr-FR" dirty="0">
                <a:latin typeface="Arial Rounded MT Bold" panose="020F0704030504030204" pitchFamily="34" charset="0"/>
              </a:rPr>
              <a:t>earning together</a:t>
            </a:r>
          </a:p>
        </p:txBody>
      </p:sp>
    </p:spTree>
    <p:extLst>
      <p:ext uri="{BB962C8B-B14F-4D97-AF65-F5344CB8AC3E}">
        <p14:creationId xmlns:p14="http://schemas.microsoft.com/office/powerpoint/2010/main" val="1208516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drumroll.wav"/>
          </p:stSnd>
        </p:sndAc>
      </p:transition>
    </mc:Choice>
    <mc:Fallback>
      <p:transition spd="slow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F23329-9D50-4ABE-9395-52716135F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CD3066-21D1-41BB-8F81-4F1DFF374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2400" dirty="0">
              <a:latin typeface="Arial Black" panose="020B0A04020102020204" pitchFamily="34" charset="0"/>
            </a:endParaRPr>
          </a:p>
          <a:p>
            <a:pPr algn="ctr"/>
            <a:endParaRPr lang="fr-FR" sz="2400" dirty="0"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fr-FR" sz="2400" dirty="0">
                <a:latin typeface="Arial Black" panose="020B0A04020102020204" pitchFamily="34" charset="0"/>
              </a:rPr>
              <a:t>THE END !</a:t>
            </a:r>
          </a:p>
          <a:p>
            <a:pPr marL="0" indent="0" algn="ctr">
              <a:buNone/>
            </a:pPr>
            <a:r>
              <a:rPr lang="fr-FR" sz="2400" dirty="0">
                <a:latin typeface="Arial Black" panose="020B0A04020102020204" pitchFamily="34" charset="0"/>
              </a:rPr>
              <a:t>It’s up to you to create yours with an emotion !</a:t>
            </a:r>
          </a:p>
          <a:p>
            <a:pPr marL="0" indent="0" algn="ctr">
              <a:buNone/>
            </a:pPr>
            <a:r>
              <a:rPr lang="fr-FR" sz="2400" i="1" dirty="0">
                <a:latin typeface="Arial Black" panose="020B0A04020102020204" pitchFamily="34" charset="0"/>
              </a:rPr>
              <a:t>How do you feel when you go back to school ?</a:t>
            </a:r>
          </a:p>
        </p:txBody>
      </p:sp>
    </p:spTree>
    <p:extLst>
      <p:ext uri="{BB962C8B-B14F-4D97-AF65-F5344CB8AC3E}">
        <p14:creationId xmlns:p14="http://schemas.microsoft.com/office/powerpoint/2010/main" val="4069328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omb/>
        <p:sndAc>
          <p:stSnd>
            <p:snd r:embed="rId2" name="applause.wav"/>
          </p:stSnd>
        </p:sndAc>
      </p:transition>
    </mc:Choice>
    <mc:Fallback>
      <p:transition spd="slow">
        <p:comb/>
        <p:sndAc>
          <p:stSnd>
            <p:snd r:embed="rId2" name="applause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1D590C-91AE-4CD5-84EF-73AD44997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5F9A44-D443-47CD-B955-5CAF5A837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  <a:latin typeface="Arial Black" panose="020B0A04020102020204" pitchFamily="34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695816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push dir="u"/>
        <p:sndAc>
          <p:stSnd>
            <p:snd r:embed="rId2" name="bomb.wav"/>
          </p:stSnd>
        </p:sndAc>
      </p:transition>
    </mc:Choice>
    <mc:Fallback>
      <p:transition spd="slow">
        <p:push dir="u"/>
        <p:sndAc>
          <p:stSnd>
            <p:snd r:embed="rId2" name="bomb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236FFB-6A9C-49F2-9700-5819B6350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DFD5E5-62C5-4480-9A29-DB4AA0B77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EE9E016-6CAE-44C7-A274-01C752E1616B}"/>
              </a:ext>
            </a:extLst>
          </p:cNvPr>
          <p:cNvSpPr txBox="1"/>
          <p:nvPr/>
        </p:nvSpPr>
        <p:spPr>
          <a:xfrm>
            <a:off x="3048000" y="3247647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latin typeface="Arial Rounded MT Bold" panose="020F0704030504030204" pitchFamily="34" charset="0"/>
              </a:rPr>
              <a:t>ummer is over</a:t>
            </a:r>
          </a:p>
        </p:txBody>
      </p:sp>
    </p:spTree>
    <p:extLst>
      <p:ext uri="{BB962C8B-B14F-4D97-AF65-F5344CB8AC3E}">
        <p14:creationId xmlns:p14="http://schemas.microsoft.com/office/powerpoint/2010/main" val="420187370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C7535B-2A6E-4AA4-B352-26DD48C27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344926-6287-40E0-A3D9-04ADE78C4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515DECD-1C27-4E5D-8A25-75B58DEF14C0}"/>
              </a:ext>
            </a:extLst>
          </p:cNvPr>
          <p:cNvSpPr txBox="1"/>
          <p:nvPr/>
        </p:nvSpPr>
        <p:spPr>
          <a:xfrm>
            <a:off x="2279374" y="2319995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solidFill>
                  <a:srgbClr val="FF0000"/>
                </a:solidFill>
                <a:latin typeface="Arial Black" panose="020B0A04020102020204" pitchFamily="34" charset="0"/>
              </a:rPr>
              <a:t>S</a:t>
            </a:r>
            <a:r>
              <a:rPr lang="fr-FR" sz="2800" dirty="0">
                <a:latin typeface="Arial Rounded MT Bold" panose="020F0704030504030204" pitchFamily="34" charset="0"/>
              </a:rPr>
              <a:t>ummer is over</a:t>
            </a:r>
          </a:p>
        </p:txBody>
      </p:sp>
    </p:spTree>
    <p:extLst>
      <p:ext uri="{BB962C8B-B14F-4D97-AF65-F5344CB8AC3E}">
        <p14:creationId xmlns:p14="http://schemas.microsoft.com/office/powerpoint/2010/main" val="269924386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4E0D71-0F8E-457E-87A7-781AAB315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C50B51-FF78-4FE8-BFDE-2C70B04DD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  <a:latin typeface="Arial Black" panose="020B0A04020102020204" pitchFamily="34" charset="0"/>
              </a:rPr>
              <a:t>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21710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4E0D71-0F8E-457E-87A7-781AAB315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C50B51-FF78-4FE8-BFDE-2C70B04DD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latin typeface="Arial Rounded MT Bold" panose="020F0704030504030204" pitchFamily="34" charset="0"/>
              </a:rPr>
              <a:t>hildren are back at school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466325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4E0D71-0F8E-457E-87A7-781AAB315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C50B51-FF78-4FE8-BFDE-2C70B04DD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05C971B-2406-401E-99EB-51FA5B25E272}"/>
              </a:ext>
            </a:extLst>
          </p:cNvPr>
          <p:cNvSpPr txBox="1"/>
          <p:nvPr/>
        </p:nvSpPr>
        <p:spPr>
          <a:xfrm>
            <a:off x="2584174" y="2929595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>
                <a:solidFill>
                  <a:srgbClr val="FF0000"/>
                </a:solidFill>
                <a:latin typeface="Arial Black" panose="020B0A04020102020204" pitchFamily="34" charset="0"/>
              </a:rPr>
              <a:t>C</a:t>
            </a:r>
            <a:r>
              <a:rPr lang="fr-FR" sz="2800" dirty="0">
                <a:latin typeface="Arial Rounded MT Bold" panose="020F0704030504030204" pitchFamily="34" charset="0"/>
              </a:rPr>
              <a:t>hildren are back at school</a:t>
            </a:r>
          </a:p>
        </p:txBody>
      </p:sp>
    </p:spTree>
    <p:extLst>
      <p:ext uri="{BB962C8B-B14F-4D97-AF65-F5344CB8AC3E}">
        <p14:creationId xmlns:p14="http://schemas.microsoft.com/office/powerpoint/2010/main" val="77802309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89CD25-B3D0-46B0-94FB-324F02200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28D5F7-8F3B-44C4-A9DE-EFE9AEEB0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  <a:latin typeface="Arial Black" panose="020B0A04020102020204" pitchFamily="34" charset="0"/>
              </a:rPr>
              <a:t>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11821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123</Words>
  <Application>Microsoft Office PowerPoint</Application>
  <PresentationFormat>Grand écran</PresentationFormat>
  <Paragraphs>35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8" baseType="lpstr">
      <vt:lpstr>Arial</vt:lpstr>
      <vt:lpstr>Arial Black</vt:lpstr>
      <vt:lpstr>Arial Rounded MT Bold</vt:lpstr>
      <vt:lpstr>Calibri</vt:lpstr>
      <vt:lpstr>Calibri Light</vt:lpstr>
      <vt:lpstr>Thème Office</vt:lpstr>
      <vt:lpstr>COMMENT COMPOSER UN ACROSTICHE  (Poème ou strophe où les initiales de chaque vers, lues dans le sens vertical, composent un nom ou un mot-clé )</vt:lpstr>
      <vt:lpstr>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 COMPOSER UN ACROSTICHE  (Poème ou strophe où les initiales de chaque vers, lues dans le sens vertical, composent un nom ou un mot-clé )</dc:title>
  <dc:creator>olivier couilhen</dc:creator>
  <cp:lastModifiedBy>olivier couilhen</cp:lastModifiedBy>
  <cp:revision>5</cp:revision>
  <dcterms:created xsi:type="dcterms:W3CDTF">2020-10-20T20:05:56Z</dcterms:created>
  <dcterms:modified xsi:type="dcterms:W3CDTF">2020-10-20T20:45:07Z</dcterms:modified>
</cp:coreProperties>
</file>