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B5327-55F8-452B-A46A-1F821A78140F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85D5-AB33-4761-9A6F-BB5F17AAB4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B5327-55F8-452B-A46A-1F821A78140F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85D5-AB33-4761-9A6F-BB5F17AAB4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B5327-55F8-452B-A46A-1F821A78140F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85D5-AB33-4761-9A6F-BB5F17AAB4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B5327-55F8-452B-A46A-1F821A78140F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85D5-AB33-4761-9A6F-BB5F17AAB4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B5327-55F8-452B-A46A-1F821A78140F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85D5-AB33-4761-9A6F-BB5F17AAB4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B5327-55F8-452B-A46A-1F821A78140F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85D5-AB33-4761-9A6F-BB5F17AAB4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B5327-55F8-452B-A46A-1F821A78140F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85D5-AB33-4761-9A6F-BB5F17AAB4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B5327-55F8-452B-A46A-1F821A78140F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85D5-AB33-4761-9A6F-BB5F17AAB4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B5327-55F8-452B-A46A-1F821A78140F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85D5-AB33-4761-9A6F-BB5F17AAB4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B5327-55F8-452B-A46A-1F821A78140F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85D5-AB33-4761-9A6F-BB5F17AAB4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B5327-55F8-452B-A46A-1F821A78140F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85D5-AB33-4761-9A6F-BB5F17AAB48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B5327-55F8-452B-A46A-1F821A78140F}" type="datetimeFigureOut">
              <a:rPr lang="fr-FR" smtClean="0"/>
              <a:t>05/02/2019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685D5-AB33-4761-9A6F-BB5F17AAB483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HEROES FROM THE WORLD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PRINCESS MERIDA   </a:t>
            </a:r>
            <a:r>
              <a:rPr lang="fr-FR" b="1" i="1" dirty="0" smtClean="0"/>
              <a:t>BRAVE</a:t>
            </a:r>
            <a:endParaRPr lang="fr-FR" b="1" i="1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643050"/>
            <a:ext cx="4562486" cy="2499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Bulle ronde 5"/>
          <p:cNvSpPr/>
          <p:nvPr/>
        </p:nvSpPr>
        <p:spPr>
          <a:xfrm>
            <a:off x="2571736" y="5143512"/>
            <a:ext cx="914400" cy="612648"/>
          </a:xfrm>
          <a:prstGeom prst="wedgeEllipseCallout">
            <a:avLst>
              <a:gd name="adj1" fmla="val -54704"/>
              <a:gd name="adj2" fmla="val 697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Bulle ronde 6"/>
          <p:cNvSpPr/>
          <p:nvPr/>
        </p:nvSpPr>
        <p:spPr>
          <a:xfrm>
            <a:off x="2643174" y="5572140"/>
            <a:ext cx="914400" cy="612648"/>
          </a:xfrm>
          <a:prstGeom prst="wedgeEllipseCallout">
            <a:avLst>
              <a:gd name="adj1" fmla="val 56586"/>
              <a:gd name="adj2" fmla="val 552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3786182" y="5143512"/>
            <a:ext cx="41434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Do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like</a:t>
            </a:r>
            <a:r>
              <a:rPr lang="fr-FR" dirty="0" smtClean="0"/>
              <a:t> the film ? I </a:t>
            </a:r>
            <a:r>
              <a:rPr lang="fr-FR" dirty="0" err="1" smtClean="0"/>
              <a:t>think</a:t>
            </a:r>
            <a:r>
              <a:rPr lang="fr-FR" dirty="0" smtClean="0"/>
              <a:t> </a:t>
            </a:r>
            <a:r>
              <a:rPr lang="fr-FR" dirty="0" err="1" smtClean="0"/>
              <a:t>it’s</a:t>
            </a:r>
            <a:r>
              <a:rPr lang="fr-FR" dirty="0" smtClean="0"/>
              <a:t> </a:t>
            </a:r>
            <a:r>
              <a:rPr lang="fr-FR" dirty="0" err="1" smtClean="0"/>
              <a:t>incredible</a:t>
            </a:r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I do , but I </a:t>
            </a:r>
            <a:r>
              <a:rPr lang="fr-FR" dirty="0" err="1" smtClean="0"/>
              <a:t>prefer</a:t>
            </a:r>
            <a:r>
              <a:rPr lang="fr-FR" dirty="0" smtClean="0"/>
              <a:t> ……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MULAN</a:t>
            </a:r>
            <a:endParaRPr lang="fr-F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285860"/>
            <a:ext cx="5643602" cy="3321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Bulle ronde 5"/>
          <p:cNvSpPr/>
          <p:nvPr/>
        </p:nvSpPr>
        <p:spPr>
          <a:xfrm>
            <a:off x="2000232" y="5286388"/>
            <a:ext cx="914400" cy="612648"/>
          </a:xfrm>
          <a:prstGeom prst="wedgeEllipseCallout">
            <a:avLst>
              <a:gd name="adj1" fmla="val -45026"/>
              <a:gd name="adj2" fmla="val 697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1428728" y="4929198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9" name="Bulle ronde 8"/>
          <p:cNvSpPr/>
          <p:nvPr/>
        </p:nvSpPr>
        <p:spPr>
          <a:xfrm>
            <a:off x="2224070" y="5795978"/>
            <a:ext cx="914400" cy="612648"/>
          </a:xfrm>
          <a:prstGeom prst="wedgeEllipseCallout">
            <a:avLst>
              <a:gd name="adj1" fmla="val 42070"/>
              <a:gd name="adj2" fmla="val 576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3357554" y="5286388"/>
            <a:ext cx="44291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She</a:t>
            </a:r>
            <a:r>
              <a:rPr lang="fr-FR" dirty="0" smtClean="0"/>
              <a:t>  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so</a:t>
            </a:r>
            <a:r>
              <a:rPr lang="fr-FR" dirty="0" smtClean="0"/>
              <a:t> c…………………….!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dirty="0" err="1" smtClean="0"/>
              <a:t>You’re</a:t>
            </a:r>
            <a:r>
              <a:rPr lang="fr-FR" dirty="0" smtClean="0"/>
              <a:t> …………………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awesome</a:t>
            </a:r>
            <a:r>
              <a:rPr lang="fr-FR" dirty="0" smtClean="0"/>
              <a:t> !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DIRKIE   LOST IN THE DESERT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643050"/>
            <a:ext cx="4786346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Bulle ronde 4"/>
          <p:cNvSpPr/>
          <p:nvPr/>
        </p:nvSpPr>
        <p:spPr>
          <a:xfrm>
            <a:off x="1857356" y="4929198"/>
            <a:ext cx="914400" cy="612648"/>
          </a:xfrm>
          <a:prstGeom prst="wedgeEllipseCallout">
            <a:avLst>
              <a:gd name="adj1" fmla="val -45027"/>
              <a:gd name="adj2" fmla="val 697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Bulle ronde 5"/>
          <p:cNvSpPr/>
          <p:nvPr/>
        </p:nvSpPr>
        <p:spPr>
          <a:xfrm>
            <a:off x="2214546" y="5500702"/>
            <a:ext cx="914400" cy="612648"/>
          </a:xfrm>
          <a:prstGeom prst="wedgeEllipseCallout">
            <a:avLst>
              <a:gd name="adj1" fmla="val 51748"/>
              <a:gd name="adj2" fmla="val 480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3214678" y="4929198"/>
            <a:ext cx="4500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He’s</a:t>
            </a:r>
            <a:r>
              <a:rPr lang="fr-FR" dirty="0" smtClean="0"/>
              <a:t> the </a:t>
            </a:r>
            <a:r>
              <a:rPr lang="fr-FR" dirty="0" err="1" smtClean="0"/>
              <a:t>hero</a:t>
            </a:r>
            <a:r>
              <a:rPr lang="fr-FR" dirty="0" smtClean="0"/>
              <a:t> of an </a:t>
            </a:r>
            <a:r>
              <a:rPr lang="fr-FR" dirty="0" err="1" smtClean="0"/>
              <a:t>old</a:t>
            </a:r>
            <a:r>
              <a:rPr lang="fr-FR" dirty="0" smtClean="0"/>
              <a:t> film, </a:t>
            </a:r>
            <a:r>
              <a:rPr lang="fr-FR" dirty="0" err="1" smtClean="0"/>
              <a:t>that’s</a:t>
            </a:r>
            <a:r>
              <a:rPr lang="fr-FR" dirty="0" smtClean="0"/>
              <a:t> </a:t>
            </a:r>
            <a:r>
              <a:rPr lang="fr-FR" dirty="0" err="1" smtClean="0"/>
              <a:t>why</a:t>
            </a:r>
            <a:r>
              <a:rPr lang="fr-FR" dirty="0" smtClean="0"/>
              <a:t>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don’t</a:t>
            </a:r>
            <a:r>
              <a:rPr lang="fr-FR" dirty="0" smtClean="0"/>
              <a:t> know </a:t>
            </a:r>
            <a:r>
              <a:rPr lang="fr-FR" dirty="0" err="1" smtClean="0"/>
              <a:t>him</a:t>
            </a:r>
            <a:r>
              <a:rPr lang="fr-FR" dirty="0" smtClean="0"/>
              <a:t> .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TOM SAWYER AND HUCKLEBERRY FINN</a:t>
            </a:r>
            <a:endParaRPr lang="fr-FR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1500174"/>
            <a:ext cx="3286148" cy="3286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Bulle ronde 4"/>
          <p:cNvSpPr/>
          <p:nvPr/>
        </p:nvSpPr>
        <p:spPr>
          <a:xfrm>
            <a:off x="2143108" y="5000636"/>
            <a:ext cx="914400" cy="6126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3357554" y="5286388"/>
            <a:ext cx="4143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I </a:t>
            </a:r>
            <a:r>
              <a:rPr lang="fr-FR" dirty="0" err="1" smtClean="0"/>
              <a:t>recognize</a:t>
            </a:r>
            <a:r>
              <a:rPr lang="fr-FR" dirty="0" smtClean="0"/>
              <a:t> </a:t>
            </a:r>
            <a:r>
              <a:rPr lang="fr-FR" dirty="0" err="1" smtClean="0"/>
              <a:t>him</a:t>
            </a:r>
            <a:r>
              <a:rPr lang="fr-FR" dirty="0" smtClean="0"/>
              <a:t> .</a:t>
            </a:r>
            <a:r>
              <a:rPr lang="fr-FR" dirty="0" err="1" smtClean="0"/>
              <a:t>They’re</a:t>
            </a:r>
            <a:r>
              <a:rPr lang="fr-FR" dirty="0" smtClean="0"/>
              <a:t> </a:t>
            </a:r>
            <a:r>
              <a:rPr lang="fr-FR" dirty="0" err="1" smtClean="0"/>
              <a:t>so</a:t>
            </a:r>
            <a:r>
              <a:rPr lang="fr-FR" dirty="0" smtClean="0"/>
              <a:t> f……..! I </a:t>
            </a:r>
            <a:r>
              <a:rPr lang="fr-FR" dirty="0" err="1" smtClean="0"/>
              <a:t>really</a:t>
            </a:r>
            <a:endParaRPr lang="fr-FR" dirty="0" smtClean="0"/>
          </a:p>
          <a:p>
            <a:r>
              <a:rPr lang="fr-FR" dirty="0" smtClean="0"/>
              <a:t>……………….</a:t>
            </a:r>
            <a:r>
              <a:rPr lang="fr-FR" dirty="0" err="1" smtClean="0"/>
              <a:t>this</a:t>
            </a:r>
            <a:r>
              <a:rPr lang="fr-FR" dirty="0" smtClean="0"/>
              <a:t> ……………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MOWGLY</a:t>
            </a:r>
            <a:endParaRPr lang="fr-FR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928802"/>
            <a:ext cx="4929222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Bulle ronde 4"/>
          <p:cNvSpPr/>
          <p:nvPr/>
        </p:nvSpPr>
        <p:spPr>
          <a:xfrm>
            <a:off x="2143108" y="5429264"/>
            <a:ext cx="914400" cy="612648"/>
          </a:xfrm>
          <a:prstGeom prst="wedgeEllipseCallout">
            <a:avLst>
              <a:gd name="adj1" fmla="val -45027"/>
              <a:gd name="adj2" fmla="val 552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3286116" y="5715016"/>
            <a:ext cx="30718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He’s</a:t>
            </a:r>
            <a:r>
              <a:rPr lang="fr-FR" dirty="0" smtClean="0"/>
              <a:t> </a:t>
            </a:r>
            <a:r>
              <a:rPr lang="fr-FR" dirty="0" err="1" smtClean="0"/>
              <a:t>so</a:t>
            </a:r>
            <a:r>
              <a:rPr lang="fr-FR" dirty="0" smtClean="0"/>
              <a:t> y…………and </a:t>
            </a:r>
            <a:r>
              <a:rPr lang="fr-FR" dirty="0" err="1" smtClean="0"/>
              <a:t>cute</a:t>
            </a:r>
            <a:r>
              <a:rPr lang="fr-FR" dirty="0" smtClean="0"/>
              <a:t> !</a:t>
            </a:r>
          </a:p>
          <a:p>
            <a:endParaRPr lang="fr-FR" dirty="0"/>
          </a:p>
          <a:p>
            <a:r>
              <a:rPr lang="fr-FR" dirty="0" smtClean="0"/>
              <a:t>And </a:t>
            </a:r>
            <a:r>
              <a:rPr lang="fr-FR" dirty="0" err="1" smtClean="0"/>
              <a:t>he’s</a:t>
            </a:r>
            <a:r>
              <a:rPr lang="fr-FR" dirty="0" smtClean="0"/>
              <a:t> v..........   s................. !</a:t>
            </a:r>
            <a:endParaRPr lang="fr-FR" dirty="0"/>
          </a:p>
        </p:txBody>
      </p:sp>
      <p:sp>
        <p:nvSpPr>
          <p:cNvPr id="7" name="Bulle ronde 6"/>
          <p:cNvSpPr/>
          <p:nvPr/>
        </p:nvSpPr>
        <p:spPr>
          <a:xfrm>
            <a:off x="2357422" y="5857892"/>
            <a:ext cx="914400" cy="612648"/>
          </a:xfrm>
          <a:prstGeom prst="wedgeEllipseCallout">
            <a:avLst>
              <a:gd name="adj1" fmla="val 40457"/>
              <a:gd name="adj2" fmla="val 697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OLIVER TWIST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                                              </a:t>
            </a:r>
            <a:endParaRPr lang="fr-F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643050"/>
            <a:ext cx="3714776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Bulle ronde 4"/>
          <p:cNvSpPr/>
          <p:nvPr/>
        </p:nvSpPr>
        <p:spPr>
          <a:xfrm>
            <a:off x="4929190" y="1857364"/>
            <a:ext cx="914400" cy="6126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6143636" y="1714488"/>
            <a:ext cx="24288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He ‘s the ……………..of </a:t>
            </a:r>
          </a:p>
          <a:p>
            <a:r>
              <a:rPr lang="fr-FR" dirty="0" smtClean="0"/>
              <a:t>a ……………BY CHARLES </a:t>
            </a:r>
          </a:p>
          <a:p>
            <a:r>
              <a:rPr lang="fr-FR" dirty="0" smtClean="0"/>
              <a:t>DICKENS .</a:t>
            </a:r>
          </a:p>
          <a:p>
            <a:endParaRPr lang="fr-FR" dirty="0"/>
          </a:p>
          <a:p>
            <a:r>
              <a:rPr lang="fr-FR" dirty="0" smtClean="0"/>
              <a:t>So </a:t>
            </a:r>
            <a:r>
              <a:rPr lang="fr-FR" dirty="0" err="1" smtClean="0"/>
              <a:t>sad</a:t>
            </a:r>
            <a:r>
              <a:rPr lang="fr-FR" dirty="0" smtClean="0"/>
              <a:t> !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7" name="Bulle ronde 6"/>
          <p:cNvSpPr/>
          <p:nvPr/>
        </p:nvSpPr>
        <p:spPr>
          <a:xfrm>
            <a:off x="5143504" y="2714620"/>
            <a:ext cx="914400" cy="612648"/>
          </a:xfrm>
          <a:prstGeom prst="wedgeEllipseCallout">
            <a:avLst>
              <a:gd name="adj1" fmla="val 50135"/>
              <a:gd name="adj2" fmla="val 3120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pPr>
              <a:buNone/>
            </a:pPr>
            <a:r>
              <a:rPr lang="fr-FR" dirty="0"/>
              <a:t> </a:t>
            </a:r>
            <a:r>
              <a:rPr lang="fr-FR" dirty="0" smtClean="0"/>
              <a:t>                        </a:t>
            </a:r>
            <a:endParaRPr lang="fr-F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1857364"/>
            <a:ext cx="6858048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dissolve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109</Words>
  <Application>Microsoft Office PowerPoint</Application>
  <PresentationFormat>Affichage à l'écran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HEROES FROM THE WORLD</vt:lpstr>
      <vt:lpstr>PRINCESS MERIDA   BRAVE</vt:lpstr>
      <vt:lpstr>MULAN</vt:lpstr>
      <vt:lpstr>DIRKIE   LOST IN THE DESERT</vt:lpstr>
      <vt:lpstr>TOM SAWYER AND HUCKLEBERRY FINN</vt:lpstr>
      <vt:lpstr>MOWGLY</vt:lpstr>
      <vt:lpstr>OLIVER TWIST</vt:lpstr>
      <vt:lpstr>Diapositive 8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HEROES FROM THE WORLD</dc:title>
  <dc:creator>corinne couilhen</dc:creator>
  <cp:lastModifiedBy>corinne couilhen</cp:lastModifiedBy>
  <cp:revision>1</cp:revision>
  <dcterms:created xsi:type="dcterms:W3CDTF">2019-02-05T16:56:45Z</dcterms:created>
  <dcterms:modified xsi:type="dcterms:W3CDTF">2019-02-05T18:03:59Z</dcterms:modified>
</cp:coreProperties>
</file>