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FA1A86-2A79-4EE0-BEF9-6432E41DB917}" type="datetimeFigureOut">
              <a:rPr lang="fr-FR" smtClean="0"/>
              <a:t>01/04/2019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12588-E31D-49E3-A226-4C6F27C6C63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REVISIONS WORKSHOP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fr-FR" dirty="0" smtClean="0"/>
              <a:t>WORKSHOP NUMBER ONE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FF0000"/>
                </a:solidFill>
                <a:latin typeface="Arial Black" pitchFamily="34" charset="0"/>
              </a:rPr>
              <a:t>NATIONALITIES ; ORIGIN AND COUNTRIES</a:t>
            </a:r>
          </a:p>
          <a:p>
            <a:endParaRPr lang="fr-FR" dirty="0"/>
          </a:p>
          <a:p>
            <a:r>
              <a:rPr lang="fr-FR" dirty="0" smtClean="0"/>
              <a:t>  </a:t>
            </a:r>
            <a:r>
              <a:rPr lang="fr-FR" b="1" u="sng" dirty="0" smtClean="0"/>
              <a:t>VOCABULARY CHALLENGE</a:t>
            </a:r>
          </a:p>
          <a:p>
            <a:r>
              <a:rPr lang="fr-FR" dirty="0"/>
              <a:t> </a:t>
            </a:r>
            <a:r>
              <a:rPr lang="fr-FR" dirty="0" smtClean="0"/>
              <a:t> 1.INDICATE BETWEEN 10 AND 15 COUNTRIES</a:t>
            </a:r>
          </a:p>
          <a:p>
            <a:r>
              <a:rPr lang="fr-FR" dirty="0" smtClean="0"/>
              <a:t>2.MAKE UP SENTENCES EXPRESSING NATIONALITIES AND ORIGIN</a:t>
            </a:r>
          </a:p>
          <a:p>
            <a:r>
              <a:rPr lang="fr-FR" dirty="0" smtClean="0"/>
              <a:t>3.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preposition</a:t>
            </a:r>
            <a:r>
              <a:rPr lang="fr-FR" dirty="0" smtClean="0"/>
              <a:t>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?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WORKSHOP NUMBER TWO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TO LIKE</a:t>
            </a:r>
          </a:p>
          <a:p>
            <a:endParaRPr lang="fr-FR" dirty="0"/>
          </a:p>
          <a:p>
            <a:endParaRPr lang="fr-FR" dirty="0" smtClean="0"/>
          </a:p>
          <a:p>
            <a:r>
              <a:rPr lang="fr-FR" dirty="0" smtClean="0"/>
              <a:t>1.INDICATE ITS CONJUGATION</a:t>
            </a:r>
          </a:p>
          <a:p>
            <a:r>
              <a:rPr lang="fr-FR" dirty="0" smtClean="0"/>
              <a:t>ASK QUESTIOSN ABOUT READING</a:t>
            </a:r>
          </a:p>
          <a:p>
            <a:r>
              <a:rPr lang="fr-FR" dirty="0" smtClean="0"/>
              <a:t>ANSWER MENTIONING THE REASON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WORKSHOP NUMBER THREE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/>
            <a:r>
              <a:rPr lang="fr-FR" b="1" dirty="0" smtClean="0">
                <a:solidFill>
                  <a:srgbClr val="FF0000"/>
                </a:solidFill>
              </a:rPr>
              <a:t>ALICE IN WONDERLAND AND ACTIONS IN PROCESS</a:t>
            </a:r>
          </a:p>
          <a:p>
            <a:endParaRPr lang="fr-FR" dirty="0"/>
          </a:p>
          <a:p>
            <a:r>
              <a:rPr lang="fr-FR" dirty="0" smtClean="0"/>
              <a:t>Indique :</a:t>
            </a:r>
          </a:p>
          <a:p>
            <a:r>
              <a:rPr lang="fr-FR" dirty="0" smtClean="0"/>
              <a:t>1.A quoi correspond le PRSENT BE+V.ING</a:t>
            </a:r>
          </a:p>
          <a:p>
            <a:r>
              <a:rPr lang="fr-FR" dirty="0" smtClean="0"/>
              <a:t>2.quand il est employé</a:t>
            </a:r>
          </a:p>
          <a:p>
            <a:r>
              <a:rPr lang="fr-FR" dirty="0" smtClean="0"/>
              <a:t>Récite un verbe au hasard à ce </a:t>
            </a:r>
            <a:r>
              <a:rPr lang="fr-FR" dirty="0" err="1" smtClean="0"/>
              <a:t>temsp</a:t>
            </a:r>
            <a:r>
              <a:rPr lang="fr-FR" dirty="0" smtClean="0"/>
              <a:t> aux 3 formes ( interrogative / négative et affirmative 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b="1" dirty="0" smtClean="0">
                <a:solidFill>
                  <a:srgbClr val="FF0000"/>
                </a:solidFill>
              </a:rPr>
              <a:t>YOUR CHALLENGE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MAKE UP 4 SENTENCES WITH THIS TENSE !!!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bg2"/>
          </a:solidFill>
        </p:spPr>
        <p:txBody>
          <a:bodyPr/>
          <a:lstStyle/>
          <a:p>
            <a:r>
              <a:rPr lang="fr-FR" dirty="0" smtClean="0"/>
              <a:t>Workshop NUMBER FOUR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fr-FR" b="1" u="sng" dirty="0" smtClean="0">
                <a:solidFill>
                  <a:srgbClr val="FF0000"/>
                </a:solidFill>
              </a:rPr>
              <a:t>PERSONALITY</a:t>
            </a:r>
          </a:p>
          <a:p>
            <a:endParaRPr lang="fr-FR" dirty="0"/>
          </a:p>
          <a:p>
            <a:r>
              <a:rPr lang="fr-FR" dirty="0" err="1" smtClean="0"/>
              <a:t>Indicate</a:t>
            </a:r>
            <a:r>
              <a:rPr lang="fr-FR" dirty="0" smtClean="0"/>
              <a:t> as </a:t>
            </a:r>
            <a:r>
              <a:rPr lang="fr-FR" dirty="0" err="1" smtClean="0"/>
              <a:t>many</a:t>
            </a:r>
            <a:r>
              <a:rPr lang="fr-FR" dirty="0" smtClean="0"/>
              <a:t> </a:t>
            </a:r>
            <a:r>
              <a:rPr lang="fr-FR" dirty="0" err="1" smtClean="0"/>
              <a:t>personality</a:t>
            </a:r>
            <a:r>
              <a:rPr lang="fr-FR" dirty="0" smtClean="0"/>
              <a:t> adjectives as possible</a:t>
            </a:r>
          </a:p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verb</a:t>
            </a:r>
            <a:r>
              <a:rPr lang="fr-FR" dirty="0" smtClean="0"/>
              <a:t> do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r>
              <a:rPr lang="fr-FR" dirty="0" err="1" smtClean="0"/>
              <a:t>need</a:t>
            </a:r>
            <a:r>
              <a:rPr lang="fr-FR" dirty="0" smtClean="0"/>
              <a:t> ? </a:t>
            </a:r>
          </a:p>
          <a:p>
            <a:r>
              <a:rPr lang="fr-FR" dirty="0" smtClean="0"/>
              <a:t>( check if </a:t>
            </a:r>
            <a:r>
              <a:rPr lang="fr-FR" dirty="0" err="1" smtClean="0"/>
              <a:t>you</a:t>
            </a:r>
            <a:r>
              <a:rPr lang="fr-FR" dirty="0" smtClean="0"/>
              <a:t> know </a:t>
            </a:r>
            <a:r>
              <a:rPr lang="fr-FR" dirty="0" err="1" smtClean="0"/>
              <a:t>its</a:t>
            </a:r>
            <a:r>
              <a:rPr lang="fr-FR" dirty="0" smtClean="0"/>
              <a:t> </a:t>
            </a:r>
            <a:r>
              <a:rPr lang="fr-FR" dirty="0" err="1" smtClean="0"/>
              <a:t>conjugation</a:t>
            </a:r>
            <a:r>
              <a:rPr lang="fr-FR" dirty="0" smtClean="0"/>
              <a:t> )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124</Words>
  <Application>Microsoft Office PowerPoint</Application>
  <PresentationFormat>Affichage à l'écran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REVISIONS WORKSHOP</vt:lpstr>
      <vt:lpstr>WORKSHOP NUMBER ONE</vt:lpstr>
      <vt:lpstr>WORKSHOP NUMBER TWO</vt:lpstr>
      <vt:lpstr>WORKSHOP NUMBER THREE</vt:lpstr>
      <vt:lpstr>YOUR CHALLENGE</vt:lpstr>
      <vt:lpstr>Workshop NUMBER FOUR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REVISIONS WORKSHOP</dc:title>
  <dc:creator>corinne couilhen</dc:creator>
  <cp:lastModifiedBy>corinne couilhen</cp:lastModifiedBy>
  <cp:revision>1</cp:revision>
  <dcterms:created xsi:type="dcterms:W3CDTF">2019-04-01T07:55:55Z</dcterms:created>
  <dcterms:modified xsi:type="dcterms:W3CDTF">2019-04-01T08:07:17Z</dcterms:modified>
</cp:coreProperties>
</file>