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4" r:id="rId6"/>
    <p:sldId id="262" r:id="rId7"/>
    <p:sldId id="263" r:id="rId8"/>
    <p:sldId id="260" r:id="rId9"/>
    <p:sldId id="261" r:id="rId10"/>
    <p:sldId id="265" r:id="rId1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351" autoAdjust="0"/>
    <p:restoredTop sz="94660"/>
  </p:normalViewPr>
  <p:slideViewPr>
    <p:cSldViewPr>
      <p:cViewPr varScale="1">
        <p:scale>
          <a:sx n="65" d="100"/>
          <a:sy n="65" d="100"/>
        </p:scale>
        <p:origin x="-98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D5336-B74F-4439-AA2C-CB4CA3FC0FED}" type="datetimeFigureOut">
              <a:rPr lang="fr-FR" smtClean="0"/>
              <a:t>05/02/2019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828FC-5F6C-47C2-AFE9-70C1B0F4184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D5336-B74F-4439-AA2C-CB4CA3FC0FED}" type="datetimeFigureOut">
              <a:rPr lang="fr-FR" smtClean="0"/>
              <a:t>05/02/2019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828FC-5F6C-47C2-AFE9-70C1B0F4184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D5336-B74F-4439-AA2C-CB4CA3FC0FED}" type="datetimeFigureOut">
              <a:rPr lang="fr-FR" smtClean="0"/>
              <a:t>05/02/2019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828FC-5F6C-47C2-AFE9-70C1B0F4184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D5336-B74F-4439-AA2C-CB4CA3FC0FED}" type="datetimeFigureOut">
              <a:rPr lang="fr-FR" smtClean="0"/>
              <a:t>05/02/2019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828FC-5F6C-47C2-AFE9-70C1B0F4184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D5336-B74F-4439-AA2C-CB4CA3FC0FED}" type="datetimeFigureOut">
              <a:rPr lang="fr-FR" smtClean="0"/>
              <a:t>05/02/2019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828FC-5F6C-47C2-AFE9-70C1B0F4184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D5336-B74F-4439-AA2C-CB4CA3FC0FED}" type="datetimeFigureOut">
              <a:rPr lang="fr-FR" smtClean="0"/>
              <a:t>05/02/2019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828FC-5F6C-47C2-AFE9-70C1B0F4184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D5336-B74F-4439-AA2C-CB4CA3FC0FED}" type="datetimeFigureOut">
              <a:rPr lang="fr-FR" smtClean="0"/>
              <a:t>05/02/2019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828FC-5F6C-47C2-AFE9-70C1B0F4184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D5336-B74F-4439-AA2C-CB4CA3FC0FED}" type="datetimeFigureOut">
              <a:rPr lang="fr-FR" smtClean="0"/>
              <a:t>05/02/2019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828FC-5F6C-47C2-AFE9-70C1B0F4184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D5336-B74F-4439-AA2C-CB4CA3FC0FED}" type="datetimeFigureOut">
              <a:rPr lang="fr-FR" smtClean="0"/>
              <a:t>05/02/2019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828FC-5F6C-47C2-AFE9-70C1B0F4184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D5336-B74F-4439-AA2C-CB4CA3FC0FED}" type="datetimeFigureOut">
              <a:rPr lang="fr-FR" smtClean="0"/>
              <a:t>05/02/2019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828FC-5F6C-47C2-AFE9-70C1B0F4184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D5336-B74F-4439-AA2C-CB4CA3FC0FED}" type="datetimeFigureOut">
              <a:rPr lang="fr-FR" smtClean="0"/>
              <a:t>05/02/2019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828FC-5F6C-47C2-AFE9-70C1B0F4184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1D5336-B74F-4439-AA2C-CB4CA3FC0FED}" type="datetimeFigureOut">
              <a:rPr lang="fr-FR" smtClean="0"/>
              <a:t>05/02/2019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2828FC-5F6C-47C2-AFE9-70C1B0F41841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YES / NO QUESTIONS</a:t>
            </a:r>
            <a:endParaRPr lang="fr-F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71802" y="1571612"/>
            <a:ext cx="2486025" cy="168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Question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4000" dirty="0" smtClean="0">
                <a:solidFill>
                  <a:srgbClr val="FF0000"/>
                </a:solidFill>
              </a:rPr>
              <a:t>           DO</a:t>
            </a:r>
            <a:r>
              <a:rPr lang="fr-FR" dirty="0" smtClean="0"/>
              <a:t>  YOU LIKE READING ?</a:t>
            </a:r>
            <a:endParaRPr lang="fr-FR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Affirmative </a:t>
            </a:r>
            <a:r>
              <a:rPr lang="fr-FR" dirty="0" err="1" smtClean="0"/>
              <a:t>answer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fr-FR" dirty="0" smtClean="0">
                <a:latin typeface="Arial" pitchFamily="34" charset="0"/>
                <a:cs typeface="Arial" pitchFamily="34" charset="0"/>
              </a:rPr>
              <a:t>YES, I </a:t>
            </a:r>
            <a:r>
              <a:rPr lang="fr-FR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DO</a:t>
            </a:r>
            <a:endParaRPr lang="fr-FR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Question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4000" dirty="0" smtClean="0">
                <a:solidFill>
                  <a:srgbClr val="FF0000"/>
                </a:solidFill>
              </a:rPr>
              <a:t>         DO</a:t>
            </a:r>
            <a:r>
              <a:rPr lang="fr-FR" dirty="0" smtClean="0"/>
              <a:t>  YOU LIKE READING ?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Negative</a:t>
            </a:r>
            <a:r>
              <a:rPr lang="fr-FR" dirty="0" smtClean="0"/>
              <a:t> </a:t>
            </a:r>
            <a:r>
              <a:rPr lang="fr-FR" dirty="0" err="1" smtClean="0"/>
              <a:t>answer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 smtClean="0"/>
          </a:p>
          <a:p>
            <a:endParaRPr lang="fr-FR" dirty="0"/>
          </a:p>
          <a:p>
            <a:pPr algn="ctr"/>
            <a:r>
              <a:rPr lang="fr-FR" dirty="0" smtClean="0">
                <a:latin typeface="Arial" pitchFamily="34" charset="0"/>
                <a:cs typeface="Arial" pitchFamily="34" charset="0"/>
              </a:rPr>
              <a:t>No , I </a:t>
            </a:r>
            <a:r>
              <a:rPr lang="fr-FR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DON’T</a:t>
            </a:r>
            <a:endParaRPr lang="fr-FR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Question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 smtClean="0"/>
          </a:p>
          <a:p>
            <a:pPr algn="ctr">
              <a:buNone/>
            </a:pPr>
            <a:r>
              <a:rPr lang="fr-FR" dirty="0">
                <a:latin typeface="Arial" pitchFamily="34" charset="0"/>
                <a:cs typeface="Arial" pitchFamily="34" charset="0"/>
              </a:rPr>
              <a:t>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fr-FR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DOES</a:t>
            </a:r>
            <a:r>
              <a:rPr lang="fr-FR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dirty="0" err="1" smtClean="0">
                <a:latin typeface="Arial" pitchFamily="34" charset="0"/>
                <a:cs typeface="Arial" pitchFamily="34" charset="0"/>
              </a:rPr>
              <a:t>he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/ </a:t>
            </a:r>
            <a:r>
              <a:rPr lang="fr-FR" dirty="0" err="1" smtClean="0">
                <a:latin typeface="Arial" pitchFamily="34" charset="0"/>
                <a:cs typeface="Arial" pitchFamily="34" charset="0"/>
              </a:rPr>
              <a:t>she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dirty="0" err="1" smtClean="0">
                <a:latin typeface="Arial" pitchFamily="34" charset="0"/>
                <a:cs typeface="Arial" pitchFamily="34" charset="0"/>
              </a:rPr>
              <a:t>like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dirty="0" err="1" smtClean="0">
                <a:latin typeface="Arial" pitchFamily="34" charset="0"/>
                <a:cs typeface="Arial" pitchFamily="34" charset="0"/>
              </a:rPr>
              <a:t>reading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 ?</a:t>
            </a:r>
            <a:endParaRPr lang="fr-FR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3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Affirmative </a:t>
            </a:r>
            <a:r>
              <a:rPr lang="fr-FR" dirty="0" err="1" smtClean="0"/>
              <a:t>answer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FR" dirty="0" smtClean="0"/>
              <a:t>   </a:t>
            </a:r>
          </a:p>
          <a:p>
            <a:endParaRPr lang="fr-FR" dirty="0"/>
          </a:p>
          <a:p>
            <a:pPr>
              <a:buNone/>
            </a:pPr>
            <a:r>
              <a:rPr lang="fr-FR" dirty="0" smtClean="0">
                <a:latin typeface="Arial" pitchFamily="34" charset="0"/>
                <a:cs typeface="Arial" pitchFamily="34" charset="0"/>
              </a:rPr>
              <a:t>               </a:t>
            </a:r>
            <a:r>
              <a:rPr lang="fr-FR" dirty="0" err="1" smtClean="0">
                <a:latin typeface="Arial" pitchFamily="34" charset="0"/>
                <a:cs typeface="Arial" pitchFamily="34" charset="0"/>
              </a:rPr>
              <a:t>Yes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fr-FR" dirty="0" err="1" smtClean="0">
                <a:latin typeface="Arial" pitchFamily="34" charset="0"/>
                <a:cs typeface="Arial" pitchFamily="34" charset="0"/>
              </a:rPr>
              <a:t>he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 /</a:t>
            </a:r>
            <a:r>
              <a:rPr lang="fr-FR" dirty="0" err="1" smtClean="0">
                <a:latin typeface="Arial" pitchFamily="34" charset="0"/>
                <a:cs typeface="Arial" pitchFamily="34" charset="0"/>
              </a:rPr>
              <a:t>she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4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DOES</a:t>
            </a:r>
            <a:r>
              <a:rPr lang="fr-FR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  .      </a:t>
            </a:r>
            <a:endParaRPr lang="fr-FR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8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04 0.08933  C 0.049 0.108  0.054 0.136  0.054 0.16533  C 0.054 0.19867  0.049 0.22533  0.04 0.244  L 0 0.33333  E" pathEditMode="relative" ptsTypes="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8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04 0.08933  C 0.049 0.108  0.054 0.136  0.054 0.16533  C 0.054 0.19867  0.049 0.22533  0.04 0.244  L 0 0.33333  E" pathEditMode="relative" ptsTypes="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Question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 smtClean="0"/>
          </a:p>
          <a:p>
            <a:pPr>
              <a:buNone/>
            </a:pPr>
            <a:r>
              <a:rPr lang="fr-FR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           </a:t>
            </a:r>
          </a:p>
          <a:p>
            <a:pPr>
              <a:buNone/>
            </a:pPr>
            <a:endParaRPr lang="fr-FR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fr-FR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            </a:t>
            </a:r>
            <a:r>
              <a:rPr lang="fr-FR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DOES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fr-FR" dirty="0" err="1" smtClean="0">
                <a:latin typeface="Arial" pitchFamily="34" charset="0"/>
                <a:cs typeface="Arial" pitchFamily="34" charset="0"/>
              </a:rPr>
              <a:t>he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/ </a:t>
            </a:r>
            <a:r>
              <a:rPr lang="fr-FR" dirty="0" err="1" smtClean="0">
                <a:latin typeface="Arial" pitchFamily="34" charset="0"/>
                <a:cs typeface="Arial" pitchFamily="34" charset="0"/>
              </a:rPr>
              <a:t>she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dirty="0" err="1" smtClean="0">
                <a:latin typeface="Arial" pitchFamily="34" charset="0"/>
                <a:cs typeface="Arial" pitchFamily="34" charset="0"/>
              </a:rPr>
              <a:t>like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dirty="0" err="1" smtClean="0">
                <a:latin typeface="Arial" pitchFamily="34" charset="0"/>
                <a:cs typeface="Arial" pitchFamily="34" charset="0"/>
              </a:rPr>
              <a:t>reading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 ?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Negative</a:t>
            </a:r>
            <a:r>
              <a:rPr lang="fr-FR" dirty="0" smtClean="0"/>
              <a:t> </a:t>
            </a:r>
            <a:r>
              <a:rPr lang="fr-FR" dirty="0" err="1" smtClean="0"/>
              <a:t>answer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 smtClean="0"/>
          </a:p>
          <a:p>
            <a:endParaRPr lang="fr-FR" dirty="0"/>
          </a:p>
          <a:p>
            <a:pPr algn="ctr">
              <a:buNone/>
            </a:pPr>
            <a:r>
              <a:rPr lang="fr-FR" dirty="0" err="1" smtClean="0"/>
              <a:t>No,he</a:t>
            </a:r>
            <a:r>
              <a:rPr lang="fr-FR" dirty="0" smtClean="0"/>
              <a:t> / </a:t>
            </a:r>
            <a:r>
              <a:rPr lang="fr-FR" dirty="0" err="1" smtClean="0"/>
              <a:t>she</a:t>
            </a:r>
            <a:r>
              <a:rPr lang="fr-FR" dirty="0" smtClean="0"/>
              <a:t> </a:t>
            </a:r>
            <a:r>
              <a:rPr lang="fr-FR" sz="4400" b="1" dirty="0" smtClean="0">
                <a:solidFill>
                  <a:srgbClr val="FF0000"/>
                </a:solidFill>
              </a:rPr>
              <a:t>DOESN’T.</a:t>
            </a:r>
            <a:endParaRPr lang="fr-FR" sz="4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8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04 0.08933  C 0.049 0.108  0.054 0.136  0.054 0.16533  C 0.054 0.19867  0.049 0.22533  0.04 0.244  L 0 0.33333  E" pathEditMode="relative" ptsTypes="">
                                      <p:cBhvr>
                                        <p:cTn id="11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 build="p"/>
      <p:bldP spid="3" grpId="2" build="p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67</Words>
  <Application>Microsoft Office PowerPoint</Application>
  <PresentationFormat>Affichage à l'écran (4:3)</PresentationFormat>
  <Paragraphs>27</Paragraphs>
  <Slides>10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Thème Office</vt:lpstr>
      <vt:lpstr>Diapositive 1</vt:lpstr>
      <vt:lpstr>Question</vt:lpstr>
      <vt:lpstr>Affirmative answer</vt:lpstr>
      <vt:lpstr>Question</vt:lpstr>
      <vt:lpstr>Negative answer</vt:lpstr>
      <vt:lpstr>Question</vt:lpstr>
      <vt:lpstr>Affirmative answer</vt:lpstr>
      <vt:lpstr>Question</vt:lpstr>
      <vt:lpstr>Negative answer</vt:lpstr>
      <vt:lpstr>Diapositive 10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corinne couilhen</dc:creator>
  <cp:lastModifiedBy>corinne couilhen</cp:lastModifiedBy>
  <cp:revision>1</cp:revision>
  <dcterms:created xsi:type="dcterms:W3CDTF">2019-02-05T10:15:46Z</dcterms:created>
  <dcterms:modified xsi:type="dcterms:W3CDTF">2019-02-05T10:34:50Z</dcterms:modified>
</cp:coreProperties>
</file>