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926D-BD9D-4657-B057-C9A6BD95045B}" type="datetimeFigureOut">
              <a:rPr lang="fr-FR" smtClean="0"/>
              <a:pPr/>
              <a:t>02/11/2018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890D-DD86-4DD9-862B-D443D80EF1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926D-BD9D-4657-B057-C9A6BD95045B}" type="datetimeFigureOut">
              <a:rPr lang="fr-FR" smtClean="0"/>
              <a:pPr/>
              <a:t>02/11/2018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890D-DD86-4DD9-862B-D443D80EF1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926D-BD9D-4657-B057-C9A6BD95045B}" type="datetimeFigureOut">
              <a:rPr lang="fr-FR" smtClean="0"/>
              <a:pPr/>
              <a:t>02/11/2018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890D-DD86-4DD9-862B-D443D80EF1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926D-BD9D-4657-B057-C9A6BD95045B}" type="datetimeFigureOut">
              <a:rPr lang="fr-FR" smtClean="0"/>
              <a:pPr/>
              <a:t>02/11/2018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890D-DD86-4DD9-862B-D443D80EF1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926D-BD9D-4657-B057-C9A6BD95045B}" type="datetimeFigureOut">
              <a:rPr lang="fr-FR" smtClean="0"/>
              <a:pPr/>
              <a:t>02/11/2018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890D-DD86-4DD9-862B-D443D80EF1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926D-BD9D-4657-B057-C9A6BD95045B}" type="datetimeFigureOut">
              <a:rPr lang="fr-FR" smtClean="0"/>
              <a:pPr/>
              <a:t>02/11/2018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890D-DD86-4DD9-862B-D443D80EF1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926D-BD9D-4657-B057-C9A6BD95045B}" type="datetimeFigureOut">
              <a:rPr lang="fr-FR" smtClean="0"/>
              <a:pPr/>
              <a:t>02/11/2018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890D-DD86-4DD9-862B-D443D80EF1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926D-BD9D-4657-B057-C9A6BD95045B}" type="datetimeFigureOut">
              <a:rPr lang="fr-FR" smtClean="0"/>
              <a:pPr/>
              <a:t>02/11/2018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890D-DD86-4DD9-862B-D443D80EF1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926D-BD9D-4657-B057-C9A6BD95045B}" type="datetimeFigureOut">
              <a:rPr lang="fr-FR" smtClean="0"/>
              <a:pPr/>
              <a:t>02/11/2018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890D-DD86-4DD9-862B-D443D80EF1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926D-BD9D-4657-B057-C9A6BD95045B}" type="datetimeFigureOut">
              <a:rPr lang="fr-FR" smtClean="0"/>
              <a:pPr/>
              <a:t>02/11/2018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890D-DD86-4DD9-862B-D443D80EF1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926D-BD9D-4657-B057-C9A6BD95045B}" type="datetimeFigureOut">
              <a:rPr lang="fr-FR" smtClean="0"/>
              <a:pPr/>
              <a:t>02/11/2018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2890D-DD86-4DD9-862B-D443D80EF1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3926D-BD9D-4657-B057-C9A6BD95045B}" type="datetimeFigureOut">
              <a:rPr lang="fr-FR" smtClean="0"/>
              <a:pPr/>
              <a:t>02/11/2018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2890D-DD86-4DD9-862B-D443D80EF1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GUY FAWKES</a:t>
            </a:r>
            <a:br>
              <a:rPr lang="fr-FR" dirty="0" smtClean="0"/>
            </a:br>
            <a:r>
              <a:rPr lang="fr-FR" dirty="0" smtClean="0"/>
              <a:t>THE GUNPOWDER PLOT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SITUATION IN ENGLAND IN THE 17TH CENTURY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JAMES 1ST </a:t>
            </a:r>
            <a:br>
              <a:rPr lang="fr-FR" dirty="0" smtClean="0"/>
            </a:br>
            <a:r>
              <a:rPr lang="fr-FR" dirty="0" smtClean="0"/>
              <a:t>The protestant King</a:t>
            </a: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4546" y="1785926"/>
            <a:ext cx="5143536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PRESSURE AGAINST THE CATHOLICS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                          CATHOLICS</a:t>
            </a:r>
            <a:endParaRPr lang="fr-FR" dirty="0"/>
          </a:p>
        </p:txBody>
      </p:sp>
      <p:cxnSp>
        <p:nvCxnSpPr>
          <p:cNvPr id="5" name="Connecteur droit 4"/>
          <p:cNvCxnSpPr/>
          <p:nvPr/>
        </p:nvCxnSpPr>
        <p:spPr>
          <a:xfrm>
            <a:off x="3643306" y="2643182"/>
            <a:ext cx="1571636" cy="121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flipV="1">
            <a:off x="3357554" y="2571744"/>
            <a:ext cx="1500198" cy="1143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THE REVENGE OF GUY FAWKES, A CATHOLIC SOLDIER</a:t>
            </a:r>
            <a:endParaRPr lang="fr-F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285992"/>
            <a:ext cx="3857652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GUY FAWKES AND HIS FRIENDS, THE CONSPIRATORS</a:t>
            </a:r>
            <a:endParaRPr lang="fr-F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500174"/>
            <a:ext cx="5500726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THEY WANTED TO BLOW UP THE PARLIAMENT </a:t>
            </a:r>
            <a:endParaRPr lang="fr-F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928802"/>
            <a:ext cx="3143272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1928802"/>
            <a:ext cx="3000396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36" y="4500570"/>
            <a:ext cx="2986093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THEY USED BARRELS FULL OF POWDER </a:t>
            </a:r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643050"/>
            <a:ext cx="7858180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500430" y="4714884"/>
            <a:ext cx="1743086" cy="17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HE WAS CAPTURED AND KILLED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V="1">
            <a:off x="571472" y="1643050"/>
            <a:ext cx="4286280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1714488"/>
            <a:ext cx="3714776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52</Words>
  <Application>Microsoft Office PowerPoint</Application>
  <PresentationFormat>Affichage à l'écran (4:3)</PresentationFormat>
  <Paragraphs>12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GUY FAWKES THE GUNPOWDER PLOT</vt:lpstr>
      <vt:lpstr>SITUATION IN ENGLAND IN THE 17TH CENTURY</vt:lpstr>
      <vt:lpstr>JAMES 1ST  The protestant King</vt:lpstr>
      <vt:lpstr>PRESSURE AGAINST THE CATHOLICS</vt:lpstr>
      <vt:lpstr>THE REVENGE OF GUY FAWKES, A CATHOLIC SOLDIER</vt:lpstr>
      <vt:lpstr>GUY FAWKES AND HIS FRIENDS, THE CONSPIRATORS</vt:lpstr>
      <vt:lpstr>THEY WANTED TO BLOW UP THE PARLIAMENT </vt:lpstr>
      <vt:lpstr>THEY USED BARRELS FULL OF POWDER </vt:lpstr>
      <vt:lpstr>HE WAS CAPTURED AND KILLED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corinne couilhen</dc:creator>
  <cp:lastModifiedBy>corinne couilhen</cp:lastModifiedBy>
  <cp:revision>4</cp:revision>
  <dcterms:created xsi:type="dcterms:W3CDTF">2017-11-09T19:45:53Z</dcterms:created>
  <dcterms:modified xsi:type="dcterms:W3CDTF">2018-11-02T20:36:09Z</dcterms:modified>
</cp:coreProperties>
</file>