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56" r:id="rId11"/>
    <p:sldId id="265" r:id="rId12"/>
    <p:sldId id="269" r:id="rId13"/>
    <p:sldId id="266" r:id="rId14"/>
    <p:sldId id="267" r:id="rId15"/>
    <p:sldId id="273" r:id="rId16"/>
    <p:sldId id="271" r:id="rId17"/>
    <p:sldId id="275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3979" autoAdjust="0"/>
  </p:normalViewPr>
  <p:slideViewPr>
    <p:cSldViewPr>
      <p:cViewPr>
        <p:scale>
          <a:sx n="66" d="100"/>
          <a:sy n="66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A8F6E-C952-4571-879A-76EE046272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3013FEDE-3D24-48F9-92C1-79CF56155296}">
      <dgm:prSet/>
      <dgm:spPr/>
      <dgm:t>
        <a:bodyPr/>
        <a:lstStyle/>
        <a:p>
          <a:pPr rtl="0"/>
          <a:r>
            <a:rPr lang="fr-FR" dirty="0" smtClean="0"/>
            <a:t>TIME BALL</a:t>
          </a:r>
          <a:endParaRPr lang="fr-FR" dirty="0"/>
        </a:p>
      </dgm:t>
    </dgm:pt>
    <dgm:pt modelId="{245038E4-BB91-44DF-9815-2A1ACFA214F0}" type="parTrans" cxnId="{D43424B8-0C5F-4E20-9206-CB6C230A377F}">
      <dgm:prSet/>
      <dgm:spPr/>
      <dgm:t>
        <a:bodyPr/>
        <a:lstStyle/>
        <a:p>
          <a:endParaRPr lang="fr-FR"/>
        </a:p>
      </dgm:t>
    </dgm:pt>
    <dgm:pt modelId="{9A948A7D-6BF7-42FE-8DDB-AABE348D4615}" type="sibTrans" cxnId="{D43424B8-0C5F-4E20-9206-CB6C230A377F}">
      <dgm:prSet/>
      <dgm:spPr/>
      <dgm:t>
        <a:bodyPr/>
        <a:lstStyle/>
        <a:p>
          <a:endParaRPr lang="fr-FR"/>
        </a:p>
      </dgm:t>
    </dgm:pt>
    <dgm:pt modelId="{C56D0913-751B-4C63-AB6B-8F167CAA7E40}">
      <dgm:prSet/>
      <dgm:spPr/>
      <dgm:t>
        <a:bodyPr/>
        <a:lstStyle/>
        <a:p>
          <a:pPr rtl="0"/>
          <a:r>
            <a:rPr lang="fr-FR" dirty="0" smtClean="0"/>
            <a:t>LOCATED IN TIMES SQUARE</a:t>
          </a:r>
          <a:endParaRPr lang="fr-FR" dirty="0"/>
        </a:p>
      </dgm:t>
    </dgm:pt>
    <dgm:pt modelId="{9940341E-A3F2-450D-9D1C-1549B6242C4A}" type="parTrans" cxnId="{EFAED939-2F5C-4966-82FE-90DC2877671E}">
      <dgm:prSet/>
      <dgm:spPr/>
      <dgm:t>
        <a:bodyPr/>
        <a:lstStyle/>
        <a:p>
          <a:endParaRPr lang="fr-FR"/>
        </a:p>
      </dgm:t>
    </dgm:pt>
    <dgm:pt modelId="{02EF32FE-8AFD-4CAA-A521-98435DC309CA}" type="sibTrans" cxnId="{EFAED939-2F5C-4966-82FE-90DC2877671E}">
      <dgm:prSet/>
      <dgm:spPr/>
      <dgm:t>
        <a:bodyPr/>
        <a:lstStyle/>
        <a:p>
          <a:endParaRPr lang="fr-FR"/>
        </a:p>
      </dgm:t>
    </dgm:pt>
    <dgm:pt modelId="{04B07BA7-5856-4D24-8D39-74734EC99B84}">
      <dgm:prSet/>
      <dgm:spPr/>
      <dgm:t>
        <a:bodyPr/>
        <a:lstStyle/>
        <a:p>
          <a:pPr rtl="0"/>
          <a:r>
            <a:rPr lang="fr-FR" dirty="0" smtClean="0"/>
            <a:t>REFERRED TO AS THE BALL DROP</a:t>
          </a:r>
          <a:endParaRPr lang="fr-FR" dirty="0"/>
        </a:p>
      </dgm:t>
    </dgm:pt>
    <dgm:pt modelId="{4D83ABEE-9CFA-405F-952A-AA5AB98952E6}" type="parTrans" cxnId="{488A74A8-E05A-4816-8F2A-E87A02C7FB1D}">
      <dgm:prSet/>
      <dgm:spPr/>
      <dgm:t>
        <a:bodyPr/>
        <a:lstStyle/>
        <a:p>
          <a:endParaRPr lang="fr-FR"/>
        </a:p>
      </dgm:t>
    </dgm:pt>
    <dgm:pt modelId="{F167BF9B-F989-42B8-891E-F105CCB47E74}" type="sibTrans" cxnId="{488A74A8-E05A-4816-8F2A-E87A02C7FB1D}">
      <dgm:prSet/>
      <dgm:spPr/>
      <dgm:t>
        <a:bodyPr/>
        <a:lstStyle/>
        <a:p>
          <a:endParaRPr lang="fr-FR"/>
        </a:p>
      </dgm:t>
    </dgm:pt>
    <dgm:pt modelId="{803219C1-B2EB-456D-840E-6FF3E8D81C5D}" type="pres">
      <dgm:prSet presAssocID="{1DFA8F6E-C952-4571-879A-76EE0462728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746811-FF47-45C7-AD1F-F979162C59CE}" type="pres">
      <dgm:prSet presAssocID="{3013FEDE-3D24-48F9-92C1-79CF56155296}" presName="circ1" presStyleLbl="vennNode1" presStyleIdx="0" presStyleCnt="3"/>
      <dgm:spPr/>
      <dgm:t>
        <a:bodyPr/>
        <a:lstStyle/>
        <a:p>
          <a:endParaRPr lang="fr-FR"/>
        </a:p>
      </dgm:t>
    </dgm:pt>
    <dgm:pt modelId="{2B61461B-63E3-46B8-8377-D595B8D8539C}" type="pres">
      <dgm:prSet presAssocID="{3013FEDE-3D24-48F9-92C1-79CF561552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C3CD85-D547-4346-ACFB-49A274E9694C}" type="pres">
      <dgm:prSet presAssocID="{C56D0913-751B-4C63-AB6B-8F167CAA7E40}" presName="circ2" presStyleLbl="vennNode1" presStyleIdx="1" presStyleCnt="3"/>
      <dgm:spPr/>
      <dgm:t>
        <a:bodyPr/>
        <a:lstStyle/>
        <a:p>
          <a:endParaRPr lang="fr-FR"/>
        </a:p>
      </dgm:t>
    </dgm:pt>
    <dgm:pt modelId="{C1461FAF-8CAA-4B3E-9962-19EDF3AAA60B}" type="pres">
      <dgm:prSet presAssocID="{C56D0913-751B-4C63-AB6B-8F167CAA7E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08B517-4700-4AA4-BD26-5FC9DAC5BE72}" type="pres">
      <dgm:prSet presAssocID="{04B07BA7-5856-4D24-8D39-74734EC99B84}" presName="circ3" presStyleLbl="vennNode1" presStyleIdx="2" presStyleCnt="3"/>
      <dgm:spPr/>
      <dgm:t>
        <a:bodyPr/>
        <a:lstStyle/>
        <a:p>
          <a:endParaRPr lang="fr-FR"/>
        </a:p>
      </dgm:t>
    </dgm:pt>
    <dgm:pt modelId="{D5B896AA-D07E-4168-9E3F-949D2A0AFB6B}" type="pres">
      <dgm:prSet presAssocID="{04B07BA7-5856-4D24-8D39-74734EC99B8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451E69-4ED6-43BD-95DB-F74756B8D51D}" type="presOf" srcId="{C56D0913-751B-4C63-AB6B-8F167CAA7E40}" destId="{88C3CD85-D547-4346-ACFB-49A274E9694C}" srcOrd="0" destOrd="0" presId="urn:microsoft.com/office/officeart/2005/8/layout/venn1"/>
    <dgm:cxn modelId="{211A205C-BD2B-436A-B47F-A071CD727194}" type="presOf" srcId="{3013FEDE-3D24-48F9-92C1-79CF56155296}" destId="{BD746811-FF47-45C7-AD1F-F979162C59CE}" srcOrd="0" destOrd="0" presId="urn:microsoft.com/office/officeart/2005/8/layout/venn1"/>
    <dgm:cxn modelId="{EFAED939-2F5C-4966-82FE-90DC2877671E}" srcId="{1DFA8F6E-C952-4571-879A-76EE0462728A}" destId="{C56D0913-751B-4C63-AB6B-8F167CAA7E40}" srcOrd="1" destOrd="0" parTransId="{9940341E-A3F2-450D-9D1C-1549B6242C4A}" sibTransId="{02EF32FE-8AFD-4CAA-A521-98435DC309CA}"/>
    <dgm:cxn modelId="{1C84AA6D-2DAF-490A-BD43-B5F233F2CDC3}" type="presOf" srcId="{04B07BA7-5856-4D24-8D39-74734EC99B84}" destId="{D5B896AA-D07E-4168-9E3F-949D2A0AFB6B}" srcOrd="1" destOrd="0" presId="urn:microsoft.com/office/officeart/2005/8/layout/venn1"/>
    <dgm:cxn modelId="{5B1A3C28-E84F-4D7F-94B1-CB7569099A60}" type="presOf" srcId="{1DFA8F6E-C952-4571-879A-76EE0462728A}" destId="{803219C1-B2EB-456D-840E-6FF3E8D81C5D}" srcOrd="0" destOrd="0" presId="urn:microsoft.com/office/officeart/2005/8/layout/venn1"/>
    <dgm:cxn modelId="{FE159923-3F97-4183-9656-2331E8D64F7A}" type="presOf" srcId="{C56D0913-751B-4C63-AB6B-8F167CAA7E40}" destId="{C1461FAF-8CAA-4B3E-9962-19EDF3AAA60B}" srcOrd="1" destOrd="0" presId="urn:microsoft.com/office/officeart/2005/8/layout/venn1"/>
    <dgm:cxn modelId="{854BC8A8-4F42-4B74-AFF9-6DB5B02B7671}" type="presOf" srcId="{04B07BA7-5856-4D24-8D39-74734EC99B84}" destId="{A108B517-4700-4AA4-BD26-5FC9DAC5BE72}" srcOrd="0" destOrd="0" presId="urn:microsoft.com/office/officeart/2005/8/layout/venn1"/>
    <dgm:cxn modelId="{D43424B8-0C5F-4E20-9206-CB6C230A377F}" srcId="{1DFA8F6E-C952-4571-879A-76EE0462728A}" destId="{3013FEDE-3D24-48F9-92C1-79CF56155296}" srcOrd="0" destOrd="0" parTransId="{245038E4-BB91-44DF-9815-2A1ACFA214F0}" sibTransId="{9A948A7D-6BF7-42FE-8DDB-AABE348D4615}"/>
    <dgm:cxn modelId="{488A74A8-E05A-4816-8F2A-E87A02C7FB1D}" srcId="{1DFA8F6E-C952-4571-879A-76EE0462728A}" destId="{04B07BA7-5856-4D24-8D39-74734EC99B84}" srcOrd="2" destOrd="0" parTransId="{4D83ABEE-9CFA-405F-952A-AA5AB98952E6}" sibTransId="{F167BF9B-F989-42B8-891E-F105CCB47E74}"/>
    <dgm:cxn modelId="{25A0F589-C77E-4CF0-9A92-104EC33B5D69}" type="presOf" srcId="{3013FEDE-3D24-48F9-92C1-79CF56155296}" destId="{2B61461B-63E3-46B8-8377-D595B8D8539C}" srcOrd="1" destOrd="0" presId="urn:microsoft.com/office/officeart/2005/8/layout/venn1"/>
    <dgm:cxn modelId="{150265FF-B351-4EB1-BEAF-8646D82FA3A9}" type="presParOf" srcId="{803219C1-B2EB-456D-840E-6FF3E8D81C5D}" destId="{BD746811-FF47-45C7-AD1F-F979162C59CE}" srcOrd="0" destOrd="0" presId="urn:microsoft.com/office/officeart/2005/8/layout/venn1"/>
    <dgm:cxn modelId="{0C576369-D78C-40DF-BD66-ACD8EB61412D}" type="presParOf" srcId="{803219C1-B2EB-456D-840E-6FF3E8D81C5D}" destId="{2B61461B-63E3-46B8-8377-D595B8D8539C}" srcOrd="1" destOrd="0" presId="urn:microsoft.com/office/officeart/2005/8/layout/venn1"/>
    <dgm:cxn modelId="{30D1A7E0-C96C-4A4B-A1E8-14AC012643E3}" type="presParOf" srcId="{803219C1-B2EB-456D-840E-6FF3E8D81C5D}" destId="{88C3CD85-D547-4346-ACFB-49A274E9694C}" srcOrd="2" destOrd="0" presId="urn:microsoft.com/office/officeart/2005/8/layout/venn1"/>
    <dgm:cxn modelId="{B875D33E-F921-408B-8009-BFAC97664C9C}" type="presParOf" srcId="{803219C1-B2EB-456D-840E-6FF3E8D81C5D}" destId="{C1461FAF-8CAA-4B3E-9962-19EDF3AAA60B}" srcOrd="3" destOrd="0" presId="urn:microsoft.com/office/officeart/2005/8/layout/venn1"/>
    <dgm:cxn modelId="{A8FAA304-DF8F-48F9-BD15-C26F38B1A22E}" type="presParOf" srcId="{803219C1-B2EB-456D-840E-6FF3E8D81C5D}" destId="{A108B517-4700-4AA4-BD26-5FC9DAC5BE72}" srcOrd="4" destOrd="0" presId="urn:microsoft.com/office/officeart/2005/8/layout/venn1"/>
    <dgm:cxn modelId="{F9DE6DBF-634B-4B34-B542-5AFB4BE09F9F}" type="presParOf" srcId="{803219C1-B2EB-456D-840E-6FF3E8D81C5D}" destId="{D5B896AA-D07E-4168-9E3F-949D2A0AFB6B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F7EC4-0383-40DB-8D68-27DCE327819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3222F4-E307-4711-85A2-6171D91329AF}">
      <dgm:prSet/>
      <dgm:spPr/>
      <dgm:t>
        <a:bodyPr/>
        <a:lstStyle/>
        <a:p>
          <a:pPr rtl="0"/>
          <a:r>
            <a:rPr lang="fr-FR" dirty="0" smtClean="0"/>
            <a:t>The </a:t>
          </a:r>
          <a:r>
            <a:rPr lang="fr-FR" dirty="0" err="1" smtClean="0"/>
            <a:t>ball</a:t>
          </a:r>
          <a:r>
            <a:rPr lang="fr-FR" dirty="0" smtClean="0"/>
            <a:t> descends 43 </a:t>
          </a:r>
          <a:r>
            <a:rPr lang="fr-FR" dirty="0" err="1" smtClean="0"/>
            <a:t>metres</a:t>
          </a:r>
          <a:r>
            <a:rPr lang="fr-FR" dirty="0" smtClean="0"/>
            <a:t> in 60 seconds </a:t>
          </a:r>
          <a:endParaRPr lang="fr-FR" dirty="0"/>
        </a:p>
      </dgm:t>
    </dgm:pt>
    <dgm:pt modelId="{129CFBA9-AD70-4356-9AAB-0CF6C0D8BBD3}" type="parTrans" cxnId="{EE2588A6-362B-4EC6-836D-D7CA100CA8EF}">
      <dgm:prSet/>
      <dgm:spPr/>
      <dgm:t>
        <a:bodyPr/>
        <a:lstStyle/>
        <a:p>
          <a:endParaRPr lang="fr-FR"/>
        </a:p>
      </dgm:t>
    </dgm:pt>
    <dgm:pt modelId="{509D7A5E-F878-4C33-A529-E6D3AF43FCC1}" type="sibTrans" cxnId="{EE2588A6-362B-4EC6-836D-D7CA100CA8EF}">
      <dgm:prSet/>
      <dgm:spPr/>
      <dgm:t>
        <a:bodyPr/>
        <a:lstStyle/>
        <a:p>
          <a:endParaRPr lang="fr-FR"/>
        </a:p>
      </dgm:t>
    </dgm:pt>
    <dgm:pt modelId="{EA4B760B-976F-4CE9-AD5F-A1E2BC0079F8}">
      <dgm:prSet/>
      <dgm:spPr/>
      <dgm:t>
        <a:bodyPr/>
        <a:lstStyle/>
        <a:p>
          <a:pPr rtl="0"/>
          <a:r>
            <a:rPr lang="fr-FR" dirty="0" smtClean="0"/>
            <a:t>It </a:t>
          </a:r>
          <a:r>
            <a:rPr lang="fr-FR" dirty="0" err="1" smtClean="0"/>
            <a:t>begins</a:t>
          </a:r>
          <a:r>
            <a:rPr lang="fr-FR" dirty="0" smtClean="0"/>
            <a:t> </a:t>
          </a:r>
          <a:r>
            <a:rPr lang="fr-FR" dirty="0" err="1" smtClean="0"/>
            <a:t>at</a:t>
          </a:r>
          <a:r>
            <a:rPr lang="fr-FR" dirty="0" smtClean="0"/>
            <a:t> 11:59:00</a:t>
          </a:r>
          <a:endParaRPr lang="fr-FR" dirty="0"/>
        </a:p>
      </dgm:t>
    </dgm:pt>
    <dgm:pt modelId="{46EDCF8B-4045-4BA5-8E78-F6FD572556F1}" type="parTrans" cxnId="{1EAA9BCD-18AE-426D-8AEA-D10ADE4F5418}">
      <dgm:prSet/>
      <dgm:spPr/>
      <dgm:t>
        <a:bodyPr/>
        <a:lstStyle/>
        <a:p>
          <a:endParaRPr lang="fr-FR"/>
        </a:p>
      </dgm:t>
    </dgm:pt>
    <dgm:pt modelId="{BA84BE36-0EAE-46EF-BF1C-B225025AFBAD}" type="sibTrans" cxnId="{1EAA9BCD-18AE-426D-8AEA-D10ADE4F5418}">
      <dgm:prSet/>
      <dgm:spPr/>
      <dgm:t>
        <a:bodyPr/>
        <a:lstStyle/>
        <a:p>
          <a:endParaRPr lang="fr-FR"/>
        </a:p>
      </dgm:t>
    </dgm:pt>
    <dgm:pt modelId="{E3218446-DEE5-4BEA-9BF9-633E5C8A6A17}">
      <dgm:prSet/>
      <dgm:spPr/>
      <dgm:t>
        <a:bodyPr/>
        <a:lstStyle/>
        <a:p>
          <a:pPr rtl="0"/>
          <a:r>
            <a:rPr lang="fr-FR" dirty="0" smtClean="0"/>
            <a:t>It </a:t>
          </a:r>
          <a:r>
            <a:rPr lang="fr-FR" dirty="0" err="1" smtClean="0"/>
            <a:t>rests</a:t>
          </a:r>
          <a:r>
            <a:rPr lang="fr-FR" dirty="0" smtClean="0"/>
            <a:t> </a:t>
          </a:r>
          <a:r>
            <a:rPr lang="fr-FR" dirty="0" err="1" smtClean="0"/>
            <a:t>at</a:t>
          </a:r>
          <a:r>
            <a:rPr lang="fr-FR" dirty="0" smtClean="0"/>
            <a:t> </a:t>
          </a:r>
          <a:r>
            <a:rPr lang="fr-FR" dirty="0" err="1" smtClean="0"/>
            <a:t>midnight</a:t>
          </a:r>
          <a:r>
            <a:rPr lang="fr-FR" dirty="0" smtClean="0"/>
            <a:t> to signal the </a:t>
          </a:r>
          <a:r>
            <a:rPr lang="fr-FR" dirty="0" err="1" smtClean="0"/>
            <a:t>start</a:t>
          </a:r>
          <a:r>
            <a:rPr lang="fr-FR" dirty="0" smtClean="0"/>
            <a:t> of the New </a:t>
          </a:r>
          <a:r>
            <a:rPr lang="fr-FR" dirty="0" err="1" smtClean="0"/>
            <a:t>Year</a:t>
          </a:r>
          <a:endParaRPr lang="fr-FR" dirty="0"/>
        </a:p>
      </dgm:t>
    </dgm:pt>
    <dgm:pt modelId="{DC9F0936-FA22-467A-A42C-EAE7D3E35B46}" type="parTrans" cxnId="{A434643A-C12F-471E-80DC-457B97E5838D}">
      <dgm:prSet/>
      <dgm:spPr/>
      <dgm:t>
        <a:bodyPr/>
        <a:lstStyle/>
        <a:p>
          <a:endParaRPr lang="fr-FR"/>
        </a:p>
      </dgm:t>
    </dgm:pt>
    <dgm:pt modelId="{F8FB5706-88C2-42E8-9FB8-BA884F6EF6E2}" type="sibTrans" cxnId="{A434643A-C12F-471E-80DC-457B97E5838D}">
      <dgm:prSet/>
      <dgm:spPr/>
      <dgm:t>
        <a:bodyPr/>
        <a:lstStyle/>
        <a:p>
          <a:endParaRPr lang="fr-FR"/>
        </a:p>
      </dgm:t>
    </dgm:pt>
    <dgm:pt modelId="{B6EDABE9-247C-44E7-9821-3FF612234946}" type="pres">
      <dgm:prSet presAssocID="{DECF7EC4-0383-40DB-8D68-27DCE32781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3670A0-4C27-4D50-8FB9-85696B956100}" type="pres">
      <dgm:prSet presAssocID="{B83222F4-E307-4711-85A2-6171D91329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176A3D-7BFE-46AC-AB16-CA83582C6868}" type="pres">
      <dgm:prSet presAssocID="{509D7A5E-F878-4C33-A529-E6D3AF43FCC1}" presName="sibTrans" presStyleLbl="sibTrans2D1" presStyleIdx="0" presStyleCnt="3"/>
      <dgm:spPr/>
      <dgm:t>
        <a:bodyPr/>
        <a:lstStyle/>
        <a:p>
          <a:endParaRPr lang="fr-FR"/>
        </a:p>
      </dgm:t>
    </dgm:pt>
    <dgm:pt modelId="{DFD3793E-834A-4EFF-B785-DBC41A1CC666}" type="pres">
      <dgm:prSet presAssocID="{509D7A5E-F878-4C33-A529-E6D3AF43FCC1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9C8AAAC7-3840-4A0E-855C-D6264A563BFE}" type="pres">
      <dgm:prSet presAssocID="{EA4B760B-976F-4CE9-AD5F-A1E2BC0079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F0DDF2-159E-44E4-8ED7-B8582D4842E2}" type="pres">
      <dgm:prSet presAssocID="{BA84BE36-0EAE-46EF-BF1C-B225025AFBAD}" presName="sibTrans" presStyleLbl="sibTrans2D1" presStyleIdx="1" presStyleCnt="3"/>
      <dgm:spPr/>
      <dgm:t>
        <a:bodyPr/>
        <a:lstStyle/>
        <a:p>
          <a:endParaRPr lang="fr-FR"/>
        </a:p>
      </dgm:t>
    </dgm:pt>
    <dgm:pt modelId="{56EB0A0F-9AE5-435B-8474-89D3B91E22CB}" type="pres">
      <dgm:prSet presAssocID="{BA84BE36-0EAE-46EF-BF1C-B225025AFBAD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A379A6BA-67EF-49BA-A551-A99F43D26392}" type="pres">
      <dgm:prSet presAssocID="{E3218446-DEE5-4BEA-9BF9-633E5C8A6A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417F2-7523-4866-AB89-66403B69908C}" type="pres">
      <dgm:prSet presAssocID="{F8FB5706-88C2-42E8-9FB8-BA884F6EF6E2}" presName="sibTrans" presStyleLbl="sibTrans2D1" presStyleIdx="2" presStyleCnt="3"/>
      <dgm:spPr/>
      <dgm:t>
        <a:bodyPr/>
        <a:lstStyle/>
        <a:p>
          <a:endParaRPr lang="fr-FR"/>
        </a:p>
      </dgm:t>
    </dgm:pt>
    <dgm:pt modelId="{3529C73C-398E-4D90-9709-AEABA7C8C346}" type="pres">
      <dgm:prSet presAssocID="{F8FB5706-88C2-42E8-9FB8-BA884F6EF6E2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C686E568-8D06-4089-9BAA-ABD8400D9DEE}" type="presOf" srcId="{509D7A5E-F878-4C33-A529-E6D3AF43FCC1}" destId="{FD176A3D-7BFE-46AC-AB16-CA83582C6868}" srcOrd="0" destOrd="0" presId="urn:microsoft.com/office/officeart/2005/8/layout/cycle7"/>
    <dgm:cxn modelId="{AEF0413E-8A6A-4AB0-A9C1-AD79AA0D6275}" type="presOf" srcId="{EA4B760B-976F-4CE9-AD5F-A1E2BC0079F8}" destId="{9C8AAAC7-3840-4A0E-855C-D6264A563BFE}" srcOrd="0" destOrd="0" presId="urn:microsoft.com/office/officeart/2005/8/layout/cycle7"/>
    <dgm:cxn modelId="{6B2EDE41-55E5-4CC2-843C-5EE996DD0198}" type="presOf" srcId="{B83222F4-E307-4711-85A2-6171D91329AF}" destId="{493670A0-4C27-4D50-8FB9-85696B956100}" srcOrd="0" destOrd="0" presId="urn:microsoft.com/office/officeart/2005/8/layout/cycle7"/>
    <dgm:cxn modelId="{A434643A-C12F-471E-80DC-457B97E5838D}" srcId="{DECF7EC4-0383-40DB-8D68-27DCE3278197}" destId="{E3218446-DEE5-4BEA-9BF9-633E5C8A6A17}" srcOrd="2" destOrd="0" parTransId="{DC9F0936-FA22-467A-A42C-EAE7D3E35B46}" sibTransId="{F8FB5706-88C2-42E8-9FB8-BA884F6EF6E2}"/>
    <dgm:cxn modelId="{2271A97B-3957-4149-819F-F52FC768812D}" type="presOf" srcId="{DECF7EC4-0383-40DB-8D68-27DCE3278197}" destId="{B6EDABE9-247C-44E7-9821-3FF612234946}" srcOrd="0" destOrd="0" presId="urn:microsoft.com/office/officeart/2005/8/layout/cycle7"/>
    <dgm:cxn modelId="{016BF035-7864-408A-9853-162DB4FC6DD0}" type="presOf" srcId="{BA84BE36-0EAE-46EF-BF1C-B225025AFBAD}" destId="{56EB0A0F-9AE5-435B-8474-89D3B91E22CB}" srcOrd="1" destOrd="0" presId="urn:microsoft.com/office/officeart/2005/8/layout/cycle7"/>
    <dgm:cxn modelId="{273332AC-926E-41FC-B184-B189D8E74DB0}" type="presOf" srcId="{E3218446-DEE5-4BEA-9BF9-633E5C8A6A17}" destId="{A379A6BA-67EF-49BA-A551-A99F43D26392}" srcOrd="0" destOrd="0" presId="urn:microsoft.com/office/officeart/2005/8/layout/cycle7"/>
    <dgm:cxn modelId="{EF5A78A8-BAAF-4953-8269-C6930EE47E0C}" type="presOf" srcId="{F8FB5706-88C2-42E8-9FB8-BA884F6EF6E2}" destId="{D67417F2-7523-4866-AB89-66403B69908C}" srcOrd="0" destOrd="0" presId="urn:microsoft.com/office/officeart/2005/8/layout/cycle7"/>
    <dgm:cxn modelId="{98838B72-3057-482A-AB6E-96E92EC7F324}" type="presOf" srcId="{509D7A5E-F878-4C33-A529-E6D3AF43FCC1}" destId="{DFD3793E-834A-4EFF-B785-DBC41A1CC666}" srcOrd="1" destOrd="0" presId="urn:microsoft.com/office/officeart/2005/8/layout/cycle7"/>
    <dgm:cxn modelId="{EE2588A6-362B-4EC6-836D-D7CA100CA8EF}" srcId="{DECF7EC4-0383-40DB-8D68-27DCE3278197}" destId="{B83222F4-E307-4711-85A2-6171D91329AF}" srcOrd="0" destOrd="0" parTransId="{129CFBA9-AD70-4356-9AAB-0CF6C0D8BBD3}" sibTransId="{509D7A5E-F878-4C33-A529-E6D3AF43FCC1}"/>
    <dgm:cxn modelId="{3586DAC9-E466-447F-93E4-D0817E92DB3E}" type="presOf" srcId="{BA84BE36-0EAE-46EF-BF1C-B225025AFBAD}" destId="{36F0DDF2-159E-44E4-8ED7-B8582D4842E2}" srcOrd="0" destOrd="0" presId="urn:microsoft.com/office/officeart/2005/8/layout/cycle7"/>
    <dgm:cxn modelId="{1EAA9BCD-18AE-426D-8AEA-D10ADE4F5418}" srcId="{DECF7EC4-0383-40DB-8D68-27DCE3278197}" destId="{EA4B760B-976F-4CE9-AD5F-A1E2BC0079F8}" srcOrd="1" destOrd="0" parTransId="{46EDCF8B-4045-4BA5-8E78-F6FD572556F1}" sibTransId="{BA84BE36-0EAE-46EF-BF1C-B225025AFBAD}"/>
    <dgm:cxn modelId="{94F273C2-A01C-4335-B27B-107A63B19942}" type="presOf" srcId="{F8FB5706-88C2-42E8-9FB8-BA884F6EF6E2}" destId="{3529C73C-398E-4D90-9709-AEABA7C8C346}" srcOrd="1" destOrd="0" presId="urn:microsoft.com/office/officeart/2005/8/layout/cycle7"/>
    <dgm:cxn modelId="{7E6A8EB6-0529-447B-A1E2-1C04636DDBD5}" type="presParOf" srcId="{B6EDABE9-247C-44E7-9821-3FF612234946}" destId="{493670A0-4C27-4D50-8FB9-85696B956100}" srcOrd="0" destOrd="0" presId="urn:microsoft.com/office/officeart/2005/8/layout/cycle7"/>
    <dgm:cxn modelId="{181142EC-E55C-4933-B88A-964CC4E6C315}" type="presParOf" srcId="{B6EDABE9-247C-44E7-9821-3FF612234946}" destId="{FD176A3D-7BFE-46AC-AB16-CA83582C6868}" srcOrd="1" destOrd="0" presId="urn:microsoft.com/office/officeart/2005/8/layout/cycle7"/>
    <dgm:cxn modelId="{06495F31-2E88-4561-B9CF-5FF55F4817C0}" type="presParOf" srcId="{FD176A3D-7BFE-46AC-AB16-CA83582C6868}" destId="{DFD3793E-834A-4EFF-B785-DBC41A1CC666}" srcOrd="0" destOrd="0" presId="urn:microsoft.com/office/officeart/2005/8/layout/cycle7"/>
    <dgm:cxn modelId="{0359E6CE-770F-4E35-ABA2-4759355FE77F}" type="presParOf" srcId="{B6EDABE9-247C-44E7-9821-3FF612234946}" destId="{9C8AAAC7-3840-4A0E-855C-D6264A563BFE}" srcOrd="2" destOrd="0" presId="urn:microsoft.com/office/officeart/2005/8/layout/cycle7"/>
    <dgm:cxn modelId="{DED73B4D-7652-4E01-9254-6D37414C7194}" type="presParOf" srcId="{B6EDABE9-247C-44E7-9821-3FF612234946}" destId="{36F0DDF2-159E-44E4-8ED7-B8582D4842E2}" srcOrd="3" destOrd="0" presId="urn:microsoft.com/office/officeart/2005/8/layout/cycle7"/>
    <dgm:cxn modelId="{1C70BD70-E805-476F-8606-325817F6CBAF}" type="presParOf" srcId="{36F0DDF2-159E-44E4-8ED7-B8582D4842E2}" destId="{56EB0A0F-9AE5-435B-8474-89D3B91E22CB}" srcOrd="0" destOrd="0" presId="urn:microsoft.com/office/officeart/2005/8/layout/cycle7"/>
    <dgm:cxn modelId="{DC4A639F-D65C-48B9-B66B-F8BEF3B1F470}" type="presParOf" srcId="{B6EDABE9-247C-44E7-9821-3FF612234946}" destId="{A379A6BA-67EF-49BA-A551-A99F43D26392}" srcOrd="4" destOrd="0" presId="urn:microsoft.com/office/officeart/2005/8/layout/cycle7"/>
    <dgm:cxn modelId="{7F4494D3-CAFD-45C1-A208-BD08C76DB256}" type="presParOf" srcId="{B6EDABE9-247C-44E7-9821-3FF612234946}" destId="{D67417F2-7523-4866-AB89-66403B69908C}" srcOrd="5" destOrd="0" presId="urn:microsoft.com/office/officeart/2005/8/layout/cycle7"/>
    <dgm:cxn modelId="{5CB9A388-9987-4C5B-BD26-6D239C2B8ACE}" type="presParOf" srcId="{D67417F2-7523-4866-AB89-66403B69908C}" destId="{3529C73C-398E-4D90-9709-AEABA7C8C346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DE3E-16D3-481E-8755-13EF5BEA736C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14DB-82F3-44F1-B056-590872F46A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hell_Centre" TargetMode="External"/><Relationship Id="rId3" Type="http://schemas.openxmlformats.org/officeDocument/2006/relationships/hyperlink" Target="https://en.wikipedia.org/wiki/Victoria_Embankment" TargetMode="External"/><Relationship Id="rId7" Type="http://schemas.openxmlformats.org/officeDocument/2006/relationships/hyperlink" Target="https://en.wikipedia.org/wiki/Big_Ben" TargetMode="External"/><Relationship Id="rId2" Type="http://schemas.openxmlformats.org/officeDocument/2006/relationships/hyperlink" Target="https://en.wikipedia.org/wiki/New_Year%27s_E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ondon_Eye" TargetMode="External"/><Relationship Id="rId5" Type="http://schemas.openxmlformats.org/officeDocument/2006/relationships/hyperlink" Target="https://en.wikipedia.org/wiki/River_Thames" TargetMode="External"/><Relationship Id="rId10" Type="http://schemas.openxmlformats.org/officeDocument/2006/relationships/hyperlink" Target="https://en.wikipedia.org/wiki/New_Year%27s_Eve_in_London" TargetMode="External"/><Relationship Id="rId4" Type="http://schemas.openxmlformats.org/officeDocument/2006/relationships/hyperlink" Target="https://en.wikipedia.org/wiki/South_Bank" TargetMode="External"/><Relationship Id="rId9" Type="http://schemas.openxmlformats.org/officeDocument/2006/relationships/hyperlink" Target="https://en.wikipedia.org/wiki/Jack_Morton_Worldwid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                </a:t>
            </a:r>
          </a:p>
          <a:p>
            <a:pPr algn="ctr"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3600" dirty="0" smtClean="0">
                <a:latin typeface="Arial Black" pitchFamily="34" charset="0"/>
                <a:cs typeface="Arial" pitchFamily="34" charset="0"/>
              </a:rPr>
              <a:t>           </a:t>
            </a:r>
          </a:p>
          <a:p>
            <a:pPr algn="ctr">
              <a:buNone/>
            </a:pPr>
            <a:r>
              <a:rPr lang="fr-FR" sz="3600" dirty="0" smtClean="0">
                <a:latin typeface="Arial Black" pitchFamily="34" charset="0"/>
                <a:cs typeface="Arial" pitchFamily="34" charset="0"/>
              </a:rPr>
              <a:t> NEW YEAR’S EVE IN NEW YORK AND LONDON</a:t>
            </a:r>
            <a:endParaRPr lang="fr-FR" sz="36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2266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928670"/>
            <a:ext cx="2643206" cy="20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4295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643734" cy="614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607223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IMPACT OF THE EVENT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/>
          <a:lstStyle/>
          <a:p>
            <a:pPr algn="ctr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2 million people attend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celebration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Lots of people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watch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on T.V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one major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event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Arial Black" pitchFamily="34" charset="0"/>
              </a:rPr>
              <a:t>NEW YEAR’S EVE IN LONDON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New Year's Eve in London</a:t>
            </a:r>
            <a:r>
              <a:rPr lang="en-US" dirty="0" smtClean="0"/>
              <a:t>, a </a:t>
            </a:r>
            <a:r>
              <a:rPr lang="en-US" dirty="0" smtClean="0">
                <a:hlinkClick r:id="rId2" tooltip="New Year's Eve"/>
              </a:rPr>
              <a:t>New Year's Eve</a:t>
            </a:r>
            <a:r>
              <a:rPr lang="en-US" dirty="0" smtClean="0"/>
              <a:t> firework display, is celebrated along the </a:t>
            </a:r>
            <a:r>
              <a:rPr lang="en-US" dirty="0" smtClean="0">
                <a:hlinkClick r:id="rId3" tooltip="Victoria Embankment"/>
              </a:rPr>
              <a:t>Victoria Embankment</a:t>
            </a:r>
            <a:r>
              <a:rPr lang="en-US" dirty="0" smtClean="0"/>
              <a:t> and </a:t>
            </a:r>
            <a:r>
              <a:rPr lang="en-US" dirty="0" smtClean="0">
                <a:hlinkClick r:id="rId4" tooltip="South Bank"/>
              </a:rPr>
              <a:t>South Bank</a:t>
            </a:r>
            <a:r>
              <a:rPr lang="en-US" dirty="0" smtClean="0"/>
              <a:t> areas of the </a:t>
            </a:r>
            <a:r>
              <a:rPr lang="en-US" dirty="0" smtClean="0">
                <a:hlinkClick r:id="rId5" tooltip="River Thames"/>
              </a:rPr>
              <a:t>River Thames</a:t>
            </a:r>
            <a:r>
              <a:rPr lang="en-US" dirty="0" smtClean="0"/>
              <a:t> where the </a:t>
            </a:r>
            <a:r>
              <a:rPr lang="en-US" dirty="0" smtClean="0">
                <a:hlinkClick r:id="rId6" tooltip="London Eye"/>
              </a:rPr>
              <a:t>London Eye</a:t>
            </a:r>
            <a:r>
              <a:rPr lang="en-US" dirty="0" smtClean="0"/>
              <a:t> and </a:t>
            </a:r>
            <a:r>
              <a:rPr lang="en-US" dirty="0" smtClean="0">
                <a:hlinkClick r:id="rId7" tooltip="Big Ben"/>
              </a:rPr>
              <a:t>Big Ben</a:t>
            </a:r>
            <a:r>
              <a:rPr lang="en-US" dirty="0" smtClean="0"/>
              <a:t> are situated. The countdown is accompanied by the chimes of Big Ben, and a digital countdown timer projected onto the </a:t>
            </a:r>
            <a:r>
              <a:rPr lang="en-US" dirty="0" smtClean="0">
                <a:hlinkClick r:id="rId8" tooltip="Shell Centre"/>
              </a:rPr>
              <a:t>Shell Centre</a:t>
            </a:r>
            <a:r>
              <a:rPr lang="en-US" dirty="0" smtClean="0"/>
              <a:t>. The fireworks are launched off the London Eye and from barges in the River Thames at midnight. The display is </a:t>
            </a:r>
            <a:r>
              <a:rPr lang="en-US" dirty="0" err="1" smtClean="0"/>
              <a:t>organised</a:t>
            </a:r>
            <a:r>
              <a:rPr lang="en-US" dirty="0" smtClean="0"/>
              <a:t> by </a:t>
            </a:r>
            <a:r>
              <a:rPr lang="en-US" dirty="0" smtClean="0">
                <a:hlinkClick r:id="rId9" tooltip="Jack Morton Worldwide"/>
              </a:rPr>
              <a:t>Jack Morton Worldwide</a:t>
            </a:r>
            <a:r>
              <a:rPr lang="en-US" baseline="30000" dirty="0" smtClean="0">
                <a:hlinkClick r:id="rId10"/>
              </a:rPr>
              <a:t>[1]</a:t>
            </a:r>
            <a:r>
              <a:rPr lang="en-US" dirty="0" smtClean="0"/>
              <a:t>, with Titanium Fireworks responsible for the pyrotechnics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LONDON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91811"/>
            <a:ext cx="4000528" cy="491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VICTORIA EMBANKMENT / BIG BEN AND THE LONDON EYE</a:t>
            </a:r>
            <a:endParaRPr lang="fr-F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715303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avec flèche 9"/>
          <p:cNvCxnSpPr/>
          <p:nvPr/>
        </p:nvCxnSpPr>
        <p:spPr>
          <a:xfrm rot="10800000" flipV="1">
            <a:off x="4643438" y="2928934"/>
            <a:ext cx="64294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428860" y="3857628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FIREWORKS OVER LONDON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143380"/>
            <a:ext cx="32718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71942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ORIGINS OF THE EVENT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 It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initially</a:t>
            </a:r>
            <a:r>
              <a:rPr lang="fr-FR" dirty="0" smtClean="0"/>
              <a:t> </a:t>
            </a:r>
            <a:r>
              <a:rPr lang="fr-FR" dirty="0" err="1" smtClean="0"/>
              <a:t>planned</a:t>
            </a:r>
            <a:r>
              <a:rPr lang="fr-FR" dirty="0" smtClean="0"/>
              <a:t> to </a:t>
            </a:r>
            <a:r>
              <a:rPr lang="fr-FR" dirty="0" err="1" smtClean="0"/>
              <a:t>celebrate</a:t>
            </a:r>
            <a:r>
              <a:rPr lang="fr-FR" dirty="0" smtClean="0"/>
              <a:t> the YEAR 2000 .</a:t>
            </a:r>
          </a:p>
          <a:p>
            <a:pPr>
              <a:buFont typeface="Wingdings" pitchFamily="2" charset="2"/>
              <a:buChar char="v"/>
            </a:pP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disputes and interruptions ,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fireworks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fired</a:t>
            </a:r>
            <a:r>
              <a:rPr lang="fr-FR" dirty="0" smtClean="0"/>
              <a:t> </a:t>
            </a:r>
            <a:r>
              <a:rPr lang="fr-FR" dirty="0" err="1" smtClean="0"/>
              <a:t>again</a:t>
            </a:r>
            <a:r>
              <a:rPr lang="fr-FR" dirty="0" smtClean="0"/>
              <a:t> .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It has been the tradition </a:t>
            </a:r>
            <a:r>
              <a:rPr lang="fr-FR" dirty="0" err="1" smtClean="0"/>
              <a:t>ever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.</a:t>
            </a:r>
          </a:p>
          <a:p>
            <a:pPr>
              <a:buFont typeface="Wingdings" pitchFamily="2" charset="2"/>
              <a:buChar char="v"/>
            </a:pPr>
            <a:r>
              <a:rPr lang="fr-FR" dirty="0" err="1" smtClean="0"/>
              <a:t>Themes</a:t>
            </a:r>
            <a:r>
              <a:rPr lang="fr-FR" dirty="0" smtClean="0"/>
              <a:t> are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IMPACT OF THE EVENT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 show on BBC  News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entitled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NEW YEAR’S EVE FIREWORKS</a:t>
            </a:r>
          </a:p>
          <a:p>
            <a:pPr>
              <a:buFont typeface="Wingdings" pitchFamily="2" charset="2"/>
              <a:buChar char="v"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International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channels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live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coverage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event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as CNN in the United States .</a:t>
            </a:r>
          </a:p>
          <a:p>
            <a:pPr>
              <a:buFont typeface="Wingdings" pitchFamily="2" charset="2"/>
              <a:buChar char="v"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It’s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extremely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popular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event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an important 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tourist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event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celebrate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New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Year’s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Eve in New York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72152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214414" y="357166"/>
            <a:ext cx="73581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14414" y="714356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 Black" pitchFamily="34" charset="0"/>
              </a:rPr>
              <a:t>NEW YORK CITY </a:t>
            </a:r>
            <a:endParaRPr lang="fr-FR" sz="3200" b="1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5005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38004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100" name="Picture 4" descr="Résultat de recherche d'images pour &quot;times square new york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3929090" cy="2714644"/>
          </a:xfrm>
          <a:prstGeom prst="rect">
            <a:avLst/>
          </a:prstGeom>
          <a:noFill/>
        </p:spPr>
      </p:pic>
      <p:pic>
        <p:nvPicPr>
          <p:cNvPr id="4102" name="Picture 6" descr="Résultat de recherche d'images pour &quot;times square new york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4572000" cy="274320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214546" y="121442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TIME SQUARE</a:t>
            </a:r>
            <a:endParaRPr lang="fr-FR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458" name="AutoShape 2" descr="Résultat de recherche d'images pour &quot;times square new york new years e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0" name="AutoShape 4" descr="Résultat de recherche d'images pour &quot;times square new york new years e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2" name="AutoShape 6" descr="Résultat de recherche d'images pour &quot;times square new york new years e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4" name="AutoShape 8" descr="Résultat de recherche d'images pour &quot;times square new york new years e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2153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THE BALL DROP</a:t>
            </a:r>
            <a:endParaRPr lang="fr-FR" dirty="0">
              <a:latin typeface="Arial Black" pitchFamily="34" charset="0"/>
            </a:endParaRPr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85992"/>
            <a:ext cx="4357718" cy="33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TIMES SQUARE BALL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THE BALL FROM ABOVE</a:t>
            </a:r>
            <a:endParaRPr lang="fr-FR" dirty="0">
              <a:latin typeface="Arial Black" pitchFamily="34" charset="0"/>
            </a:endParaRPr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57864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214</Words>
  <Application>Microsoft Office PowerPoint</Application>
  <PresentationFormat>Affichage à l'écran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How they celebrate New Year’s Eve in New York</vt:lpstr>
      <vt:lpstr>   </vt:lpstr>
      <vt:lpstr>   </vt:lpstr>
      <vt:lpstr>   </vt:lpstr>
      <vt:lpstr>THE BALL DROP</vt:lpstr>
      <vt:lpstr>TIMES SQUARE BALL</vt:lpstr>
      <vt:lpstr>THE BALL FROM ABOVE</vt:lpstr>
      <vt:lpstr>Diapositive 9</vt:lpstr>
      <vt:lpstr>   </vt:lpstr>
      <vt:lpstr>Diapositive 11</vt:lpstr>
      <vt:lpstr>Diapositive 12</vt:lpstr>
      <vt:lpstr>IMPACT OF THE EVENT</vt:lpstr>
      <vt:lpstr>NEW YEAR’S EVE IN LONDON</vt:lpstr>
      <vt:lpstr>LONDON </vt:lpstr>
      <vt:lpstr>VICTORIA EMBANKMENT / BIG BEN AND THE LONDON EYE</vt:lpstr>
      <vt:lpstr>FIREWORKS OVER LONDON</vt:lpstr>
      <vt:lpstr>ORIGINS OF THE EVENT</vt:lpstr>
      <vt:lpstr>IMPACT OF THE EVENT</vt:lpstr>
      <vt:lpstr>Diapositive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they celebrate new Yer’s Eve in New York</dc:title>
  <dc:creator>corinne couilhen</dc:creator>
  <cp:lastModifiedBy>corinne couilhen</cp:lastModifiedBy>
  <cp:revision>21</cp:revision>
  <dcterms:created xsi:type="dcterms:W3CDTF">2017-01-02T17:56:22Z</dcterms:created>
  <dcterms:modified xsi:type="dcterms:W3CDTF">2019-01-10T11:15:15Z</dcterms:modified>
</cp:coreProperties>
</file>