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C84F6-9389-4830-BC3A-0637CCA29CF5}" type="datetimeFigureOut">
              <a:rPr lang="fr-FR" smtClean="0"/>
              <a:t>04/03/2019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163D-DDF5-4BCA-A85C-99D970BDDB7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Aide Personnalisée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             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                       LEARN TO LEARN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                      HELP YOURSELF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KEY ONE : ANTICIPATE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Repère les informations dont tu disposes sur le document que tu vas écouter.</a:t>
            </a:r>
          </a:p>
          <a:p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Aide-toi  d’abord des images( du contexte ) s’il y en a , car cela constitue des indices utiles 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85992"/>
            <a:ext cx="914399" cy="960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 KEY TWO : NOW, LISTEN UP !</a:t>
            </a:r>
            <a:br>
              <a:rPr lang="fr-FR" dirty="0" smtClean="0"/>
            </a:br>
            <a:r>
              <a:rPr lang="fr-FR" dirty="0" smtClean="0"/>
              <a:t>DISCOVER 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55000" lnSpcReduction="20000"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Identifie la nature du document : est-ce :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un dialogue entre 2 personnages ?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une histoire personnelle racontée par quelqu’un?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( autobiographie )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un récit ?</a:t>
            </a:r>
          </a:p>
          <a:p>
            <a:pPr>
              <a:buFont typeface="Wingdings" pitchFamily="2" charset="2"/>
              <a:buChar char="ü"/>
            </a:pPr>
            <a:r>
              <a:rPr lang="fr-FR" dirty="0">
                <a:latin typeface="Arial" pitchFamily="34" charset="0"/>
                <a:cs typeface="Arial" pitchFamily="34" charset="0"/>
              </a:rPr>
              <a:t>u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n reportage ?</a:t>
            </a:r>
          </a:p>
          <a:p>
            <a:pPr>
              <a:buFont typeface="Wingdings" pitchFamily="2" charset="2"/>
              <a:buChar char="ü"/>
            </a:pPr>
            <a:r>
              <a:rPr lang="fr-FR" dirty="0">
                <a:latin typeface="Arial" pitchFamily="34" charset="0"/>
                <a:cs typeface="Arial" pitchFamily="34" charset="0"/>
              </a:rPr>
              <a:t>u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n extrait de film ?</a:t>
            </a:r>
          </a:p>
          <a:p>
            <a:pPr>
              <a:buFont typeface="Wingdings" pitchFamily="2" charset="2"/>
              <a:buChar char="ü"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Essaie de te faire une impression générale de la situation. Peux-tu visualiser la scène ?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Peux-tu dire de quoi cela parle en une phrase ? 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771523" cy="93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       KEY THREE ECOUTE A NOUVEAU ET NOTE / EXTRACT INFORMATION 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Liste les informations que tu comprends 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n</a:t>
            </a:r>
            <a:r>
              <a:rPr lang="fr-FR" dirty="0" smtClean="0"/>
              <a:t>om de personnage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lieu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â</a:t>
            </a:r>
            <a:r>
              <a:rPr lang="fr-FR" dirty="0" smtClean="0"/>
              <a:t>ge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u</a:t>
            </a:r>
            <a:r>
              <a:rPr lang="fr-FR" dirty="0" smtClean="0"/>
              <a:t>n mot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u</a:t>
            </a:r>
            <a:r>
              <a:rPr lang="fr-FR" dirty="0" smtClean="0"/>
              <a:t>ne idée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dans la langue de ton choix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885828" cy="85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lèche droite 4"/>
          <p:cNvSpPr/>
          <p:nvPr/>
        </p:nvSpPr>
        <p:spPr>
          <a:xfrm>
            <a:off x="1357290" y="5357826"/>
            <a:ext cx="78581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KEY FOUR :BE A DETECTIVE 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partir des informations recueillies, tu peux déjà déduire des choses et construire du sens .</a:t>
            </a:r>
          </a:p>
          <a:p>
            <a:r>
              <a:rPr lang="fr-FR" dirty="0" smtClean="0"/>
              <a:t>Essaie ensuite de relier les informations entre elles …comme un détective !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85828" cy="1069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GOOD LUCK !!!!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571744"/>
            <a:ext cx="185738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198</Words>
  <Application>Microsoft Office PowerPoint</Application>
  <PresentationFormat>Affichage à l'écran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Aide Personnalisée </vt:lpstr>
      <vt:lpstr>KEY ONE : ANTICIPATE</vt:lpstr>
      <vt:lpstr> KEY TWO : NOW, LISTEN UP ! DISCOVER !</vt:lpstr>
      <vt:lpstr>       KEY THREE ECOUTE A NOUVEAU ET NOTE / EXTRACT INFORMATION !</vt:lpstr>
      <vt:lpstr>KEY FOUR :BE A DETECTIVE !</vt:lpstr>
      <vt:lpstr>GOOD LUCK !!!!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Aide Personnalisée </dc:title>
  <dc:creator>corinne couilhen</dc:creator>
  <cp:lastModifiedBy>corinne couilhen</cp:lastModifiedBy>
  <cp:revision>1</cp:revision>
  <dcterms:created xsi:type="dcterms:W3CDTF">2019-03-04T21:19:42Z</dcterms:created>
  <dcterms:modified xsi:type="dcterms:W3CDTF">2019-03-04T21:59:08Z</dcterms:modified>
</cp:coreProperties>
</file>