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8" r:id="rId8"/>
    <p:sldId id="264" r:id="rId9"/>
    <p:sldId id="265"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03" autoAdjust="0"/>
    <p:restoredTop sz="94660"/>
  </p:normalViewPr>
  <p:slideViewPr>
    <p:cSldViewPr>
      <p:cViewPr varScale="1">
        <p:scale>
          <a:sx n="68" d="100"/>
          <a:sy n="68" d="100"/>
        </p:scale>
        <p:origin x="-14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4C84856-C68E-4EF6-9885-4FC8DFF5C1AD}" type="datetimeFigureOut">
              <a:rPr lang="fr-FR" smtClean="0"/>
              <a:t>06/01/2018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D731A5-72C1-48D9-B140-ADAD0CCA9707}"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4C84856-C68E-4EF6-9885-4FC8DFF5C1AD}" type="datetimeFigureOut">
              <a:rPr lang="fr-FR" smtClean="0"/>
              <a:t>06/01/2018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D731A5-72C1-48D9-B140-ADAD0CCA9707}"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4C84856-C68E-4EF6-9885-4FC8DFF5C1AD}" type="datetimeFigureOut">
              <a:rPr lang="fr-FR" smtClean="0"/>
              <a:t>06/01/2018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D731A5-72C1-48D9-B140-ADAD0CCA9707}"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4C84856-C68E-4EF6-9885-4FC8DFF5C1AD}" type="datetimeFigureOut">
              <a:rPr lang="fr-FR" smtClean="0"/>
              <a:t>06/01/2018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D731A5-72C1-48D9-B140-ADAD0CCA9707}"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4C84856-C68E-4EF6-9885-4FC8DFF5C1AD}" type="datetimeFigureOut">
              <a:rPr lang="fr-FR" smtClean="0"/>
              <a:t>06/01/2018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ED731A5-72C1-48D9-B140-ADAD0CCA9707}"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4C84856-C68E-4EF6-9885-4FC8DFF5C1AD}" type="datetimeFigureOut">
              <a:rPr lang="fr-FR" smtClean="0"/>
              <a:t>06/01/2018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D731A5-72C1-48D9-B140-ADAD0CCA9707}"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4C84856-C68E-4EF6-9885-4FC8DFF5C1AD}" type="datetimeFigureOut">
              <a:rPr lang="fr-FR" smtClean="0"/>
              <a:t>06/01/2018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ED731A5-72C1-48D9-B140-ADAD0CCA9707}"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4C84856-C68E-4EF6-9885-4FC8DFF5C1AD}" type="datetimeFigureOut">
              <a:rPr lang="fr-FR" smtClean="0"/>
              <a:t>06/01/2018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ED731A5-72C1-48D9-B140-ADAD0CCA9707}"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4C84856-C68E-4EF6-9885-4FC8DFF5C1AD}" type="datetimeFigureOut">
              <a:rPr lang="fr-FR" smtClean="0"/>
              <a:t>06/01/2018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ED731A5-72C1-48D9-B140-ADAD0CCA9707}"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4C84856-C68E-4EF6-9885-4FC8DFF5C1AD}" type="datetimeFigureOut">
              <a:rPr lang="fr-FR" smtClean="0"/>
              <a:t>06/01/2018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D731A5-72C1-48D9-B140-ADAD0CCA9707}"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4C84856-C68E-4EF6-9885-4FC8DFF5C1AD}" type="datetimeFigureOut">
              <a:rPr lang="fr-FR" smtClean="0"/>
              <a:t>06/01/2018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ED731A5-72C1-48D9-B140-ADAD0CCA9707}"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84856-C68E-4EF6-9885-4FC8DFF5C1AD}" type="datetimeFigureOut">
              <a:rPr lang="fr-FR" smtClean="0"/>
              <a:t>06/01/2018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731A5-72C1-48D9-B140-ADAD0CCA9707}"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071546"/>
            <a:ext cx="9144000" cy="941385"/>
          </a:xfrm>
        </p:spPr>
        <p:txBody>
          <a:bodyPr/>
          <a:lstStyle/>
          <a:p>
            <a:endParaRPr lang="fr-FR" dirty="0"/>
          </a:p>
        </p:txBody>
      </p:sp>
      <p:sp>
        <p:nvSpPr>
          <p:cNvPr id="3" name="Sous-titre 2"/>
          <p:cNvSpPr>
            <a:spLocks noGrp="1"/>
          </p:cNvSpPr>
          <p:nvPr>
            <p:ph type="subTitle" idx="1"/>
          </p:nvPr>
        </p:nvSpPr>
        <p:spPr>
          <a:xfrm>
            <a:off x="1285852" y="2428868"/>
            <a:ext cx="6400800" cy="2900386"/>
          </a:xfrm>
        </p:spPr>
        <p:txBody>
          <a:bodyPr>
            <a:noAutofit/>
          </a:bodyPr>
          <a:lstStyle/>
          <a:p>
            <a:r>
              <a:rPr lang="fr-FR" sz="2800" b="1" spc="-300" dirty="0" err="1" smtClean="0">
                <a:latin typeface="Arial Black" pitchFamily="34" charset="0"/>
              </a:rPr>
              <a:t>It’s</a:t>
            </a:r>
            <a:r>
              <a:rPr lang="fr-FR" sz="2800" b="1" spc="-300" dirty="0" smtClean="0">
                <a:latin typeface="Arial Black" pitchFamily="34" charset="0"/>
              </a:rPr>
              <a:t> the </a:t>
            </a:r>
            <a:r>
              <a:rPr lang="fr-FR" sz="2800" b="1" spc="-300" dirty="0" err="1" smtClean="0">
                <a:latin typeface="Arial Black" pitchFamily="34" charset="0"/>
              </a:rPr>
              <a:t>beginning</a:t>
            </a:r>
            <a:r>
              <a:rPr lang="fr-FR" sz="2800" b="1" spc="-300" dirty="0" smtClean="0">
                <a:latin typeface="Arial Black" pitchFamily="34" charset="0"/>
              </a:rPr>
              <a:t> of the </a:t>
            </a:r>
            <a:r>
              <a:rPr lang="fr-FR" sz="2800" b="1" spc="-300" dirty="0" err="1" smtClean="0">
                <a:latin typeface="Arial Black" pitchFamily="34" charset="0"/>
              </a:rPr>
              <a:t>year</a:t>
            </a:r>
            <a:r>
              <a:rPr lang="fr-FR" sz="2800" b="1" spc="-300" dirty="0" smtClean="0">
                <a:latin typeface="Arial Black" pitchFamily="34" charset="0"/>
              </a:rPr>
              <a:t> </a:t>
            </a:r>
            <a:r>
              <a:rPr lang="fr-FR" sz="2800" b="1" spc="-300" dirty="0" err="1" smtClean="0">
                <a:latin typeface="Arial Black" pitchFamily="34" charset="0"/>
              </a:rPr>
              <a:t>which</a:t>
            </a:r>
            <a:r>
              <a:rPr lang="fr-FR" sz="2800" b="1" spc="-300" dirty="0" smtClean="0">
                <a:latin typeface="Arial Black" pitchFamily="34" charset="0"/>
              </a:rPr>
              <a:t> </a:t>
            </a:r>
            <a:r>
              <a:rPr lang="fr-FR" sz="2800" b="1" spc="-300" dirty="0" err="1" smtClean="0">
                <a:latin typeface="Arial Black" pitchFamily="34" charset="0"/>
              </a:rPr>
              <a:t>means</a:t>
            </a:r>
            <a:r>
              <a:rPr lang="fr-FR" sz="2800" b="1" spc="-300" dirty="0" smtClean="0">
                <a:latin typeface="Arial Black" pitchFamily="34" charset="0"/>
              </a:rPr>
              <a:t> a set of promises and plans over the </a:t>
            </a:r>
            <a:r>
              <a:rPr lang="fr-FR" sz="2800" b="1" spc="-300" dirty="0" err="1" smtClean="0">
                <a:latin typeface="Arial Black" pitchFamily="34" charset="0"/>
              </a:rPr>
              <a:t>next</a:t>
            </a:r>
            <a:r>
              <a:rPr lang="fr-FR" sz="2800" b="1" spc="-300" dirty="0" smtClean="0">
                <a:latin typeface="Arial Black" pitchFamily="34" charset="0"/>
              </a:rPr>
              <a:t> 12 </a:t>
            </a:r>
            <a:r>
              <a:rPr lang="fr-FR" sz="2800" b="1" spc="-300" dirty="0" err="1" smtClean="0">
                <a:latin typeface="Arial Black" pitchFamily="34" charset="0"/>
              </a:rPr>
              <a:t>months</a:t>
            </a:r>
            <a:r>
              <a:rPr lang="fr-FR" sz="2800" b="1" spc="-300" dirty="0" smtClean="0">
                <a:latin typeface="Arial Black" pitchFamily="34" charset="0"/>
              </a:rPr>
              <a:t> .</a:t>
            </a:r>
          </a:p>
          <a:p>
            <a:r>
              <a:rPr lang="fr-FR" sz="2800" b="1" spc="-300" dirty="0" smtClean="0">
                <a:latin typeface="Arial Black" pitchFamily="34" charset="0"/>
              </a:rPr>
              <a:t>Will </a:t>
            </a:r>
            <a:r>
              <a:rPr lang="fr-FR" sz="2800" b="1" spc="-300" dirty="0" err="1" smtClean="0">
                <a:latin typeface="Arial Black" pitchFamily="34" charset="0"/>
              </a:rPr>
              <a:t>you</a:t>
            </a:r>
            <a:r>
              <a:rPr lang="fr-FR" sz="2800" b="1" spc="-300" dirty="0" smtClean="0">
                <a:latin typeface="Arial Black" pitchFamily="34" charset="0"/>
              </a:rPr>
              <a:t> </a:t>
            </a:r>
            <a:r>
              <a:rPr lang="fr-FR" sz="2800" b="1" spc="-300" dirty="0" err="1" smtClean="0">
                <a:latin typeface="Arial Black" pitchFamily="34" charset="0"/>
              </a:rPr>
              <a:t>keep</a:t>
            </a:r>
            <a:r>
              <a:rPr lang="fr-FR" sz="2800" b="1" spc="-300" dirty="0" smtClean="0">
                <a:latin typeface="Arial Black" pitchFamily="34" charset="0"/>
              </a:rPr>
              <a:t> </a:t>
            </a:r>
            <a:r>
              <a:rPr lang="fr-FR" sz="2800" b="1" spc="-300" dirty="0" err="1" smtClean="0">
                <a:latin typeface="Arial Black" pitchFamily="34" charset="0"/>
              </a:rPr>
              <a:t>yours</a:t>
            </a:r>
            <a:r>
              <a:rPr lang="fr-FR" sz="2800" b="1" spc="-300" dirty="0" smtClean="0">
                <a:latin typeface="Arial Black" pitchFamily="34" charset="0"/>
              </a:rPr>
              <a:t> ?</a:t>
            </a:r>
          </a:p>
          <a:p>
            <a:r>
              <a:rPr lang="fr-FR" sz="2800" b="1" spc="-300" dirty="0" smtClean="0">
                <a:latin typeface="Arial Black" pitchFamily="34" charset="0"/>
              </a:rPr>
              <a:t>By David GERWITZ for DIY </a:t>
            </a:r>
            <a:r>
              <a:rPr lang="fr-FR" sz="2800" b="1" spc="-300" dirty="0" err="1" smtClean="0">
                <a:latin typeface="Arial Black" pitchFamily="34" charset="0"/>
              </a:rPr>
              <a:t>IT,January</a:t>
            </a:r>
            <a:r>
              <a:rPr lang="fr-FR" sz="2800" b="1" spc="-300" dirty="0" smtClean="0">
                <a:latin typeface="Arial Black" pitchFamily="34" charset="0"/>
              </a:rPr>
              <a:t> 2</a:t>
            </a:r>
            <a:r>
              <a:rPr lang="fr-FR" sz="2800" b="1" spc="-300" baseline="30000" dirty="0" smtClean="0">
                <a:latin typeface="Arial Black" pitchFamily="34" charset="0"/>
              </a:rPr>
              <a:t>nd</a:t>
            </a:r>
            <a:r>
              <a:rPr lang="fr-FR" sz="2800" b="1" spc="-300" dirty="0" smtClean="0">
                <a:latin typeface="Arial Black" pitchFamily="34" charset="0"/>
              </a:rPr>
              <a:t> 2018</a:t>
            </a:r>
          </a:p>
          <a:p>
            <a:endParaRPr lang="fr-FR" sz="2800" b="1" dirty="0"/>
          </a:p>
          <a:p>
            <a:endParaRPr lang="fr-FR" sz="2800" b="1" dirty="0"/>
          </a:p>
        </p:txBody>
      </p:sp>
      <p:pic>
        <p:nvPicPr>
          <p:cNvPr id="1026" name="Picture 2"/>
          <p:cNvPicPr>
            <a:picLocks noChangeAspect="1" noChangeArrowheads="1"/>
          </p:cNvPicPr>
          <p:nvPr/>
        </p:nvPicPr>
        <p:blipFill>
          <a:blip r:embed="rId2"/>
          <a:srcRect/>
          <a:stretch>
            <a:fillRect/>
          </a:stretch>
        </p:blipFill>
        <p:spPr bwMode="auto">
          <a:xfrm>
            <a:off x="0" y="1285860"/>
            <a:ext cx="9153525" cy="581025"/>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357158" y="3357562"/>
            <a:ext cx="1285884" cy="1000132"/>
          </a:xfrm>
          <a:prstGeom prst="rect">
            <a:avLst/>
          </a:prstGeom>
          <a:noFill/>
          <a:ln w="9525">
            <a:noFill/>
            <a:miter lim="800000"/>
            <a:headEnd/>
            <a:tailEnd/>
          </a:ln>
          <a:effectLst/>
        </p:spPr>
      </p:pic>
      <p:pic>
        <p:nvPicPr>
          <p:cNvPr id="1029" name="Picture 5"/>
          <p:cNvPicPr>
            <a:picLocks noChangeAspect="1" noChangeArrowheads="1"/>
          </p:cNvPicPr>
          <p:nvPr/>
        </p:nvPicPr>
        <p:blipFill>
          <a:blip r:embed="rId4"/>
          <a:srcRect/>
          <a:stretch>
            <a:fillRect/>
          </a:stretch>
        </p:blipFill>
        <p:spPr bwMode="auto">
          <a:xfrm>
            <a:off x="571472" y="5500702"/>
            <a:ext cx="8286808" cy="857256"/>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RESOLUTIONS</a:t>
            </a:r>
            <a:endParaRPr lang="fr-FR" dirty="0"/>
          </a:p>
        </p:txBody>
      </p:sp>
      <p:sp>
        <p:nvSpPr>
          <p:cNvPr id="3" name="Espace réservé du contenu 2"/>
          <p:cNvSpPr>
            <a:spLocks noGrp="1"/>
          </p:cNvSpPr>
          <p:nvPr>
            <p:ph idx="1"/>
          </p:nvPr>
        </p:nvSpPr>
        <p:spPr/>
        <p:txBody>
          <a:bodyPr>
            <a:normAutofit fontScale="92500" lnSpcReduction="10000"/>
          </a:bodyPr>
          <a:lstStyle/>
          <a:p>
            <a:r>
              <a:rPr lang="en-US" b="1" dirty="0"/>
              <a:t>1) I will only buy gadgets I intend to use at least a </a:t>
            </a:r>
            <a:r>
              <a:rPr lang="en-US" b="1" dirty="0" smtClean="0"/>
              <a:t>little: </a:t>
            </a:r>
            <a:r>
              <a:rPr lang="en-US" dirty="0"/>
              <a:t>We all do it. It's shiny, new, and does something that seems neat. </a:t>
            </a:r>
            <a:r>
              <a:rPr lang="en-US" dirty="0" err="1"/>
              <a:t>Gotta</a:t>
            </a:r>
            <a:r>
              <a:rPr lang="en-US" dirty="0"/>
              <a:t> have it. Well, no more. In 2015, we'll be responsible buyers</a:t>
            </a:r>
            <a:r>
              <a:rPr lang="en-US" dirty="0" smtClean="0"/>
              <a:t>.</a:t>
            </a:r>
          </a:p>
          <a:p>
            <a:r>
              <a:rPr lang="en-US" b="1" dirty="0"/>
              <a:t>2) I will drink coffee/caffeine no more than 8 times a day:</a:t>
            </a:r>
            <a:r>
              <a:rPr lang="en-US" dirty="0"/>
              <a:t> Each year, it becomes more and more apparent that we drink too much caffeine. So, in the interests of good health, I tried to come up with a number of cups we should limit ourselves to.</a:t>
            </a:r>
            <a:endParaRPr lang="en-US" b="1" dirty="0" smtClean="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RESOLUTIONS</a:t>
            </a:r>
            <a:endParaRPr lang="fr-FR" dirty="0"/>
          </a:p>
        </p:txBody>
      </p:sp>
      <p:sp>
        <p:nvSpPr>
          <p:cNvPr id="3" name="Espace réservé du contenu 2"/>
          <p:cNvSpPr>
            <a:spLocks noGrp="1"/>
          </p:cNvSpPr>
          <p:nvPr>
            <p:ph idx="1"/>
          </p:nvPr>
        </p:nvSpPr>
        <p:spPr/>
        <p:txBody>
          <a:bodyPr/>
          <a:lstStyle/>
          <a:p>
            <a:r>
              <a:rPr lang="en-US" b="1" dirty="0"/>
              <a:t>3) I will not be mean to people who use platforms/OSs I disapprove </a:t>
            </a:r>
            <a:r>
              <a:rPr lang="en-US" b="1" dirty="0" smtClean="0"/>
              <a:t>of: </a:t>
            </a:r>
            <a:r>
              <a:rPr lang="en-US" dirty="0"/>
              <a:t>The point is, each platform, whether Mac or Windows or Linux or </a:t>
            </a:r>
            <a:r>
              <a:rPr lang="en-US" dirty="0" err="1"/>
              <a:t>iOS</a:t>
            </a:r>
            <a:r>
              <a:rPr lang="en-US" dirty="0"/>
              <a:t> or Android has a great deal of value to those who choose to use it. We all know each has its strengths and weaknesses, and we need to respect those who have made those choices. It's the right thing to do. You know it and so do I.</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RESOLUTIONS</a:t>
            </a:r>
            <a:endParaRPr lang="fr-FR" dirty="0"/>
          </a:p>
        </p:txBody>
      </p:sp>
      <p:sp>
        <p:nvSpPr>
          <p:cNvPr id="3" name="Espace réservé du contenu 2"/>
          <p:cNvSpPr>
            <a:spLocks noGrp="1"/>
          </p:cNvSpPr>
          <p:nvPr>
            <p:ph idx="1"/>
          </p:nvPr>
        </p:nvSpPr>
        <p:spPr/>
        <p:txBody>
          <a:bodyPr>
            <a:normAutofit lnSpcReduction="10000"/>
          </a:bodyPr>
          <a:lstStyle/>
          <a:p>
            <a:r>
              <a:rPr lang="en-US" b="1" dirty="0"/>
              <a:t>4) I will not unfairly mock the Windows Phone people: </a:t>
            </a:r>
            <a:r>
              <a:rPr lang="en-US" dirty="0"/>
              <a:t>Well except maybe for a quiet </a:t>
            </a:r>
            <a:r>
              <a:rPr lang="en-US" dirty="0" smtClean="0"/>
              <a:t>chuckle ( laugh ) </a:t>
            </a:r>
            <a:r>
              <a:rPr lang="en-US" dirty="0"/>
              <a:t>at the Windows Phone itself. </a:t>
            </a:r>
            <a:endParaRPr lang="en-US" dirty="0" smtClean="0"/>
          </a:p>
          <a:p>
            <a:endParaRPr lang="en-US" dirty="0"/>
          </a:p>
          <a:p>
            <a:r>
              <a:rPr lang="en-US" b="1" dirty="0"/>
              <a:t>5) I will eat some foods that started out being green: </a:t>
            </a:r>
            <a:r>
              <a:rPr lang="en-US" dirty="0"/>
              <a:t>We all know there are two categories of green food: food that came out of the ground green and food that came out of the fridge green.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RESOLUTIONS</a:t>
            </a:r>
            <a:endParaRPr lang="fr-FR" dirty="0"/>
          </a:p>
        </p:txBody>
      </p:sp>
      <p:sp>
        <p:nvSpPr>
          <p:cNvPr id="3" name="Espace réservé du contenu 2"/>
          <p:cNvSpPr>
            <a:spLocks noGrp="1"/>
          </p:cNvSpPr>
          <p:nvPr>
            <p:ph idx="1"/>
          </p:nvPr>
        </p:nvSpPr>
        <p:spPr/>
        <p:txBody>
          <a:bodyPr/>
          <a:lstStyle/>
          <a:p>
            <a:r>
              <a:rPr lang="en-US" b="1" dirty="0"/>
              <a:t>6) I will try getting up and going to bed on the same calendar </a:t>
            </a:r>
            <a:r>
              <a:rPr lang="en-US" b="1" dirty="0" smtClean="0"/>
              <a:t>day</a:t>
            </a:r>
          </a:p>
          <a:p>
            <a:endParaRPr lang="en-US" b="1" dirty="0"/>
          </a:p>
          <a:p>
            <a:r>
              <a:rPr lang="en-US" b="1" dirty="0"/>
              <a:t>7) I will give Microsoft a chance</a:t>
            </a:r>
            <a:r>
              <a:rPr lang="en-US" b="1" dirty="0" smtClean="0"/>
              <a:t>: </a:t>
            </a:r>
            <a:r>
              <a:rPr lang="fr-FR" dirty="0"/>
              <a:t>I </a:t>
            </a:r>
            <a:r>
              <a:rPr lang="fr-FR" dirty="0" err="1"/>
              <a:t>said</a:t>
            </a:r>
            <a:r>
              <a:rPr lang="fr-FR" dirty="0"/>
              <a:t> </a:t>
            </a:r>
            <a:r>
              <a:rPr lang="fr-FR" dirty="0" err="1"/>
              <a:t>that</a:t>
            </a:r>
            <a:r>
              <a:rPr lang="fr-FR" dirty="0"/>
              <a:t> </a:t>
            </a:r>
            <a:r>
              <a:rPr lang="en-US" dirty="0"/>
              <a:t>Microsoft had lost my loyalty</a:t>
            </a:r>
            <a:r>
              <a:rPr lang="en-US" dirty="0" smtClean="0"/>
              <a:t>.</a:t>
            </a:r>
            <a:r>
              <a:rPr lang="en-US" dirty="0"/>
              <a:t> On the other hand, I still have a great deal of affection for Microsoft and despite dumping Office </a:t>
            </a:r>
            <a:r>
              <a:rPr lang="en-US" dirty="0" smtClean="0"/>
              <a:t>365!</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RESOLUTIONS</a:t>
            </a:r>
            <a:endParaRPr lang="fr-FR" dirty="0"/>
          </a:p>
        </p:txBody>
      </p:sp>
      <p:sp>
        <p:nvSpPr>
          <p:cNvPr id="3" name="Espace réservé du contenu 2"/>
          <p:cNvSpPr>
            <a:spLocks noGrp="1"/>
          </p:cNvSpPr>
          <p:nvPr>
            <p:ph idx="1"/>
          </p:nvPr>
        </p:nvSpPr>
        <p:spPr/>
        <p:txBody>
          <a:bodyPr>
            <a:normAutofit fontScale="92500" lnSpcReduction="20000"/>
          </a:bodyPr>
          <a:lstStyle/>
          <a:p>
            <a:r>
              <a:rPr lang="en-US" b="1" dirty="0"/>
              <a:t>8) I will not yell at the </a:t>
            </a:r>
            <a:r>
              <a:rPr lang="en-US" b="1" dirty="0" err="1" smtClean="0"/>
              <a:t>TV:</a:t>
            </a:r>
            <a:r>
              <a:rPr lang="en-US" dirty="0" err="1"/>
              <a:t>In</a:t>
            </a:r>
            <a:r>
              <a:rPr lang="en-US" dirty="0"/>
              <a:t> any case, for the techies in us all, let's keep our blood pressure down when watching TV programs</a:t>
            </a:r>
            <a:r>
              <a:rPr lang="en-US" b="1" dirty="0" smtClean="0"/>
              <a:t>  !</a:t>
            </a:r>
          </a:p>
          <a:p>
            <a:r>
              <a:rPr lang="en-US" b="1" dirty="0"/>
              <a:t>9) I will throw out/donate old hardware that hasn't been powered on since before there was a </a:t>
            </a:r>
            <a:r>
              <a:rPr lang="en-US" b="1" dirty="0" err="1"/>
              <a:t>Facebook</a:t>
            </a:r>
            <a:r>
              <a:rPr lang="en-US" b="1" dirty="0"/>
              <a:t>: </a:t>
            </a:r>
            <a:r>
              <a:rPr lang="en-US" dirty="0"/>
              <a:t>Admit it. You have way too much old crap sitting around. I have half a garage filled with old gear</a:t>
            </a:r>
            <a:r>
              <a:rPr lang="en-US" dirty="0" smtClean="0"/>
              <a:t>.</a:t>
            </a:r>
            <a:r>
              <a:rPr lang="en-US" dirty="0"/>
              <a:t> And no, we won't donate old Windows 98 machines to the Salvation Army just because it gives us the giggles thinking about someone using them in 2015. That's just cruel.</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RESOLUTIONS</a:t>
            </a:r>
            <a:endParaRPr lang="fr-FR" dirty="0"/>
          </a:p>
        </p:txBody>
      </p:sp>
      <p:sp>
        <p:nvSpPr>
          <p:cNvPr id="3" name="Espace réservé du contenu 2"/>
          <p:cNvSpPr>
            <a:spLocks noGrp="1"/>
          </p:cNvSpPr>
          <p:nvPr>
            <p:ph idx="1"/>
          </p:nvPr>
        </p:nvSpPr>
        <p:spPr/>
        <p:txBody>
          <a:bodyPr/>
          <a:lstStyle/>
          <a:p>
            <a:r>
              <a:rPr lang="en-US" b="1"/>
              <a:t>10) I will fix someone's tech without complaining (much): </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289</Words>
  <Application>Microsoft Office PowerPoint</Application>
  <PresentationFormat>Affichage à l'écran (4:3)</PresentationFormat>
  <Paragraphs>21</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Diapositive 1</vt:lpstr>
      <vt:lpstr>RESOLUTIONS</vt:lpstr>
      <vt:lpstr>RESOLUTIONS</vt:lpstr>
      <vt:lpstr>RESOLUTIONS</vt:lpstr>
      <vt:lpstr>RESOLUTIONS</vt:lpstr>
      <vt:lpstr>RESOLUTIONS</vt:lpstr>
      <vt:lpstr>RESOLUTIONS</vt:lpstr>
      <vt:lpstr>Diapositive 8</vt:lpstr>
      <vt:lpstr>Diapositive 9</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corinne couilhen</dc:creator>
  <cp:lastModifiedBy>corinne couilhen</cp:lastModifiedBy>
  <cp:revision>1</cp:revision>
  <dcterms:created xsi:type="dcterms:W3CDTF">2018-01-06T21:57:00Z</dcterms:created>
  <dcterms:modified xsi:type="dcterms:W3CDTF">2018-01-06T22:18:12Z</dcterms:modified>
</cp:coreProperties>
</file>