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CD953-CBD5-77AA-63E3-996625568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0BA94D-2A44-0C61-7036-89CBB510D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1B938C-2F59-3165-EA0E-20CD1010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7B624-86D8-71E7-2541-22F340429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3351B-C39F-6284-42DC-D8D7081F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47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4E9CD-20BC-519D-B65F-C4C7CE8F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BE2AA5-3288-18F5-888C-29F6EE9E4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AF84A-D5E0-B4EA-9EED-6A304DAD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A2C2F-38B8-376D-1220-8F3EA692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E672C3-14EC-A560-6D6F-EB4F3AD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1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5CE43A4-0246-035E-5F7D-3E7413566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1A3B04-9301-1843-D4D4-6937AE016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2BC22F-CAE7-5C3B-DFF2-34DD7E11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862CA8-FE18-C967-2667-F2FE7EC5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080F8C-4089-A598-53A2-454D979F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94A12-FF5C-0049-5666-80E8A006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7AA943-FD67-B294-13E8-901671F8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D2F930-85B0-4712-2EB7-D000FC1B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748FC-898C-40CA-23E0-D7C56E2A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A4492-A3FB-DE16-3ABB-A48C3D40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23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BEAF9-F996-E2D7-68F2-F27112BC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BE0D77-3284-7A48-3766-2E5CC575E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F1F76-61B1-7519-9411-EE961265B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33C81-A6F9-B228-1B6E-D84D989A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57A37-E307-2F41-1983-4ADED0EE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95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70037-4570-CC8B-091A-30801688E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F7B8A4-2339-0A02-71D0-37595A029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4F41DA-30BE-37F4-8B99-4AC3617F4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331873-9283-72B6-0D41-DF9ECC5B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C75DEE-A7BA-FD20-29D7-93D822EE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6973C3-4977-055D-6633-24530711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35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AAD1E-AD00-CC06-4B6C-8E3AE7A0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A0DD05-5AFA-A9C8-79F4-5995606F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FA4C38-201C-596F-95C3-CE959C632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30996E-EA44-2544-ED6A-026F910F7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023FAE4-FE2D-EF24-188C-EC81AD977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52AA8D-B3B9-E852-AA7B-FFCF6392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EE4307-3BB5-D6D9-FAD1-F63B5E7B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D93524-5255-E083-604B-C4A0E3AB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E1F15-5CEE-C472-0C22-E48FB507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1D1F29-018A-19E8-D184-84147CFE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43694E-801C-AB95-D930-5C00F831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9C153A-5128-194C-F4F9-4FBE7137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6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9F75B3-7C9F-58CF-9DC2-40F61DB8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0AE651-F512-9428-122C-4ABBECD3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8B4044-2FAA-3395-8760-1941649D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1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B43FB-239D-FBAE-408C-D8C4300D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9D13F-C5F3-0734-B59C-B8C1979A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147A68-E4B9-18DF-1474-C9BFAD78B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69DDA1-7BDD-C4C4-A0E7-D2012F648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8A186E-AB12-5383-C5B4-0DA9FD25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9BAA86-1348-C466-40E1-C9699FB1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4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9DB4C-B384-68F2-BC32-66590F3E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2C67E69-B44E-733B-9DE2-74608F4295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CBB77D-075A-DF50-2E58-585F339B0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B7D2F8-462C-D482-00B5-DC31EF77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0EFDBA-DB9C-9EA9-FF3C-211D6F0C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C126B4-1120-4E6D-9633-6B1EECE3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7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69F287-3E09-B4B7-9B16-818FFA56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26993F-714D-424E-E010-C7DB985E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C914A-E32B-DC5A-CE82-0AA516910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BE8B-9CE6-4B96-B4B3-731648CC6196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B8B20-573E-5E36-2496-192E7B072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3A7D4-545C-D456-D92D-43046E4F5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BEDF-4516-4BB4-8FB7-D8C7727BB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54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7B0278-8C65-DC5A-5032-A7646A544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19" y="7179"/>
            <a:ext cx="7835581" cy="492355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46CF2E-D92D-F9F4-1D30-91EB3BD03881}"/>
              </a:ext>
            </a:extLst>
          </p:cNvPr>
          <p:cNvCxnSpPr>
            <a:cxnSpLocks/>
          </p:cNvCxnSpPr>
          <p:nvPr/>
        </p:nvCxnSpPr>
        <p:spPr>
          <a:xfrm>
            <a:off x="10604223" y="723306"/>
            <a:ext cx="247054" cy="22164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D6E7D604-E33F-995D-7D59-8643A5822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3" y="2936898"/>
            <a:ext cx="2322857" cy="21211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8F2886-DC0B-B578-82B9-14139B49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348" y="2832064"/>
            <a:ext cx="641406" cy="7627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E461CC-DD2A-E05B-3810-3E3D8B82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493" y="106022"/>
            <a:ext cx="631808" cy="9183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4DD04A6-64BB-CD40-5F16-633939F33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172" y="718173"/>
            <a:ext cx="631807" cy="1094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D589999-E8A0-BEC3-CE64-70BC7CACB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9468" y="108559"/>
            <a:ext cx="736840" cy="8771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125FAE1-2D14-B6DE-8101-FB84374E7F0D}"/>
              </a:ext>
            </a:extLst>
          </p:cNvPr>
          <p:cNvCxnSpPr>
            <a:cxnSpLocks/>
          </p:cNvCxnSpPr>
          <p:nvPr/>
        </p:nvCxnSpPr>
        <p:spPr>
          <a:xfrm flipH="1">
            <a:off x="8806838" y="971538"/>
            <a:ext cx="736840" cy="31614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6123A314-C771-7C8A-979C-3B99780A71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246" y="1646104"/>
            <a:ext cx="553055" cy="848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D777839-044F-33F8-C8D1-38C06FE231E4}"/>
              </a:ext>
            </a:extLst>
          </p:cNvPr>
          <p:cNvCxnSpPr>
            <a:cxnSpLocks/>
          </p:cNvCxnSpPr>
          <p:nvPr/>
        </p:nvCxnSpPr>
        <p:spPr>
          <a:xfrm>
            <a:off x="6570301" y="653323"/>
            <a:ext cx="769162" cy="291626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25386969-5A91-91BF-3B8A-A1BF14CB3A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186" y="3594817"/>
            <a:ext cx="581285" cy="8567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297FE2F-9363-0523-D862-CAFD4C04637B}"/>
              </a:ext>
            </a:extLst>
          </p:cNvPr>
          <p:cNvCxnSpPr>
            <a:cxnSpLocks/>
          </p:cNvCxnSpPr>
          <p:nvPr/>
        </p:nvCxnSpPr>
        <p:spPr>
          <a:xfrm flipV="1">
            <a:off x="7879471" y="4129382"/>
            <a:ext cx="522072" cy="115447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6E7F25C-F877-49F2-5D91-5CBF444B6CCE}"/>
              </a:ext>
            </a:extLst>
          </p:cNvPr>
          <p:cNvCxnSpPr>
            <a:cxnSpLocks/>
          </p:cNvCxnSpPr>
          <p:nvPr/>
        </p:nvCxnSpPr>
        <p:spPr>
          <a:xfrm>
            <a:off x="6570301" y="2202496"/>
            <a:ext cx="627453" cy="179977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C5D5E30-C3C6-D6E8-0B5F-B921F5B3B115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0090051" y="2615620"/>
            <a:ext cx="212442" cy="21644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>
            <a:extLst>
              <a:ext uri="{FF2B5EF4-FFF2-40B4-BE49-F238E27FC236}">
                <a16:creationId xmlns:a16="http://schemas.microsoft.com/office/drawing/2014/main" id="{61F2F68B-8745-F968-AE5D-F5403816C3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9705" y="3053832"/>
            <a:ext cx="1171186" cy="1887283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D682B655-D798-35FF-F463-8FACDC141F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5936"/>
            <a:ext cx="1473058" cy="1087385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AC97F7D2-317F-A8BD-8B31-12C63C260655}"/>
              </a:ext>
            </a:extLst>
          </p:cNvPr>
          <p:cNvSpPr/>
          <p:nvPr/>
        </p:nvSpPr>
        <p:spPr>
          <a:xfrm>
            <a:off x="886753" y="303693"/>
            <a:ext cx="3083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Royal Birthdays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3E26962-8F9E-8CA7-E561-61E56F20444A}"/>
              </a:ext>
            </a:extLst>
          </p:cNvPr>
          <p:cNvSpPr txBox="1"/>
          <p:nvPr/>
        </p:nvSpPr>
        <p:spPr>
          <a:xfrm>
            <a:off x="1518697" y="1994104"/>
            <a:ext cx="171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 Around the year)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6872D5E-483E-BB0E-8C28-005E37B2109A}"/>
              </a:ext>
            </a:extLst>
          </p:cNvPr>
          <p:cNvSpPr txBox="1"/>
          <p:nvPr/>
        </p:nvSpPr>
        <p:spPr>
          <a:xfrm>
            <a:off x="5863244" y="1010684"/>
            <a:ext cx="7768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Andrew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B1317696-BE67-0569-5D2C-A2013555B728}"/>
              </a:ext>
            </a:extLst>
          </p:cNvPr>
          <p:cNvSpPr txBox="1"/>
          <p:nvPr/>
        </p:nvSpPr>
        <p:spPr>
          <a:xfrm>
            <a:off x="9764557" y="3619851"/>
            <a:ext cx="64140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BD45809B-4C41-94CA-AB49-9902F26EDFA2}"/>
              </a:ext>
            </a:extLst>
          </p:cNvPr>
          <p:cNvSpPr txBox="1"/>
          <p:nvPr/>
        </p:nvSpPr>
        <p:spPr>
          <a:xfrm>
            <a:off x="7981710" y="1761984"/>
            <a:ext cx="8396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Edward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A6C6E06-BFA4-E456-6B80-A08589DF183E}"/>
              </a:ext>
            </a:extLst>
          </p:cNvPr>
          <p:cNvSpPr txBox="1"/>
          <p:nvPr/>
        </p:nvSpPr>
        <p:spPr>
          <a:xfrm>
            <a:off x="7167812" y="4475528"/>
            <a:ext cx="8396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Charles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3288C35B-E037-78F6-87E7-05CE93F849F8}"/>
              </a:ext>
            </a:extLst>
          </p:cNvPr>
          <p:cNvSpPr txBox="1"/>
          <p:nvPr/>
        </p:nvSpPr>
        <p:spPr>
          <a:xfrm>
            <a:off x="5933854" y="2489473"/>
            <a:ext cx="7198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Philip</a:t>
            </a: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E0F5B059-3D0D-9C3D-53B2-AE33B93807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151" y="5164879"/>
            <a:ext cx="11907698" cy="1523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823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Couilhen, Olivier</dc:creator>
  <cp:lastModifiedBy>olivier couilhen</cp:lastModifiedBy>
  <cp:revision>1</cp:revision>
  <dcterms:created xsi:type="dcterms:W3CDTF">2022-10-09T19:17:26Z</dcterms:created>
  <dcterms:modified xsi:type="dcterms:W3CDTF">2022-10-14T11:34:01Z</dcterms:modified>
</cp:coreProperties>
</file>