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0152C-98AE-4F2D-8033-94CBABCB33B4}" type="datetimeFigureOut">
              <a:rPr lang="fr-FR" smtClean="0"/>
              <a:t>20/05/2019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E4598-7AB1-4963-BFC3-04AEF05C643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470025"/>
          </a:xfrm>
          <a:solidFill>
            <a:schemeClr val="bg2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fr-FR" b="1" dirty="0"/>
              <a:t> </a:t>
            </a:r>
            <a:r>
              <a:rPr lang="fr-FR" b="1" dirty="0" smtClean="0"/>
              <a:t>                         WOMEN’S RIGHT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 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000372"/>
            <a:ext cx="221457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928934"/>
            <a:ext cx="235745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 rot="20441716">
            <a:off x="-139558" y="909662"/>
            <a:ext cx="5127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IT’S JUST LIKE  CHESS : THE QUEEN SAVES THE KING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latin typeface="Arial Black" pitchFamily="34" charset="0"/>
              </a:rPr>
              <a:t>Women’s</a:t>
            </a:r>
            <a:r>
              <a:rPr lang="fr-FR" dirty="0" smtClean="0">
                <a:latin typeface="Arial Black" pitchFamily="34" charset="0"/>
              </a:rPr>
              <a:t> </a:t>
            </a:r>
            <a:r>
              <a:rPr lang="fr-FR" dirty="0" err="1" smtClean="0">
                <a:latin typeface="Arial Black" pitchFamily="34" charset="0"/>
              </a:rPr>
              <a:t>demonstration</a:t>
            </a:r>
            <a:r>
              <a:rPr lang="fr-FR" dirty="0" smtClean="0">
                <a:latin typeface="Arial Black" pitchFamily="34" charset="0"/>
              </a:rPr>
              <a:t> for the right to vote 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21537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868346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Arial Black" pitchFamily="34" charset="0"/>
              </a:rPr>
              <a:t>1971 / </a:t>
            </a:r>
            <a:r>
              <a:rPr lang="fr-FR" dirty="0" err="1" smtClean="0">
                <a:latin typeface="Arial Black" pitchFamily="34" charset="0"/>
              </a:rPr>
              <a:t>Demonstration</a:t>
            </a:r>
            <a:r>
              <a:rPr lang="fr-FR" dirty="0" smtClean="0">
                <a:latin typeface="Arial Black" pitchFamily="34" charset="0"/>
              </a:rPr>
              <a:t> on </a:t>
            </a:r>
            <a:r>
              <a:rPr lang="fr-FR" dirty="0" err="1" smtClean="0">
                <a:latin typeface="Arial Black" pitchFamily="34" charset="0"/>
              </a:rPr>
              <a:t>Fifth</a:t>
            </a:r>
            <a:r>
              <a:rPr lang="fr-FR" dirty="0" smtClean="0">
                <a:latin typeface="Arial Black" pitchFamily="34" charset="0"/>
              </a:rPr>
              <a:t> Avenue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4422"/>
            <a:ext cx="832964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4913" y="1681163"/>
            <a:ext cx="67341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ZoneTexte 7"/>
          <p:cNvSpPr txBox="1"/>
          <p:nvPr/>
        </p:nvSpPr>
        <p:spPr>
          <a:xfrm>
            <a:off x="1857356" y="642918"/>
            <a:ext cx="57150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latin typeface="Arial Black" pitchFamily="34" charset="0"/>
              </a:rPr>
              <a:t>2011 /New - York</a:t>
            </a:r>
            <a:endParaRPr lang="fr-FR" sz="4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32</Words>
  <Application>Microsoft Office PowerPoint</Application>
  <PresentationFormat>Affichage à l'écran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                          WOMEN’S RIGHT</vt:lpstr>
      <vt:lpstr>Women’s demonstration for the right to vote </vt:lpstr>
      <vt:lpstr>1971 / Demonstration on Fifth Avenue</vt:lpstr>
      <vt:lpstr>Diapositive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WOMEN’S RIGHT</dc:title>
  <dc:creator>corinne couilhen</dc:creator>
  <cp:lastModifiedBy>corinne couilhen</cp:lastModifiedBy>
  <cp:revision>1</cp:revision>
  <dcterms:created xsi:type="dcterms:W3CDTF">2019-05-20T08:00:56Z</dcterms:created>
  <dcterms:modified xsi:type="dcterms:W3CDTF">2019-05-20T08:24:14Z</dcterms:modified>
</cp:coreProperties>
</file>