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1" r:id="rId4"/>
    <p:sldId id="259" r:id="rId5"/>
    <p:sldId id="26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C3B66-0940-B80A-7908-8B87E6CCB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0EB780-9BE3-D568-0770-FA59B899B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D56B7A-F9DC-8903-2167-62CD8BAD3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DA10A0-3AF7-C228-875C-6A82BF43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8D007-368F-9680-9355-58E765D32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6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DD368C-0338-D7C5-A22D-EFD9235FB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883F08E-4444-3227-757F-A29449900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21CF99-7449-6D64-8209-3680CB9F3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687ED5-05AC-A9F9-4208-CACC74E92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DABFF4-7E3E-871B-630C-AEC23DA3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610CC83-F834-1C62-F8BC-9D51CC051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8F7F33-6DD3-3D2A-1BC2-6377F2753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D37D2E-460E-5A99-05A8-69D032D95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3EEDE5-8416-C24D-C302-8E257F6CB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69AF39-CDFE-5FDA-F1F4-A877A65B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50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A5FB17-4548-306F-D498-D8A79BC01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2FE782-196E-8327-5BC5-368046FEC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E3E254-F250-C0DE-E2DB-BF3F2ACEE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AC12FD-179B-9098-CC6E-7363C132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1D33DE-C659-4A69-598F-717AA80A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81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6A5F3-1D67-28DC-93AD-65A6EDEE2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4C3F19-2D58-1F21-AD14-16DD30FC9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060C6C-3A69-896D-9301-AF2A59874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34D536-C415-340F-87D2-E1A9669E2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EC4C97-D066-A734-B391-231668703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9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D62F64-91D8-47AD-C677-92AEDBF06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22A000-AA73-21CC-87FB-AAA363119F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86C2D7B-0FEE-3B1A-D24C-7CDEA68FB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A9E95B-D361-FB3F-A4DD-8F86DBE80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F23A1E-5938-C492-508B-857F7AECE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0D4AFA-BC65-65CD-C492-102203C0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32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0DAD2F-522A-C348-0F33-B58E69C7D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5F3DEB-7F32-BBFB-3A4C-A922FBE9A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EDDB06-7C11-03CF-F9C9-C3C74BD7B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6FE5A8-2AED-C9BA-9FFE-ED636CF5CA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28C432C-E20D-0091-D810-D004A7C2B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F9DC2B1-061E-3C3A-C5FA-6CA125CC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8C52DE-48F3-A344-80E1-1D8DEA558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39F771A-54F2-F6A0-6DB1-2F0F6C71A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18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E9834E-12E4-1657-D262-D196098B6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ED8BCB8-B740-EF06-A5CE-232AA71AE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CADF12-DC04-C856-0C41-E9AE5143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489227-027E-C2E7-C7F8-5EB805B1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586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33F0CB-810F-6F71-5542-F1CAF7A80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F0A3AF-7704-3832-BFCD-B5AEA6089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F90C6D2-D3D8-04F1-715A-62519F9FC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40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860E8-EBC3-3A4F-8CD7-B99FE5E18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699696-011F-056B-709F-69AA6AB14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D6F770-EF4C-D387-265D-47F71D1A5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6ACA6E-A627-4785-7CEE-4BDCB60FA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4CEA56-21E3-33F7-5EDA-397A42533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DAECDB-951D-C1B4-AD48-C9C48FFB6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3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F2579-FB03-79CB-DF76-97A661B22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6B56FED-6F46-81C0-4314-24DBADA92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0028AB-EE9B-AEBD-8E27-CDA1613DD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7CCF61-9803-A1DA-C734-1C28A6948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F6D321-BE12-E95C-E466-A7B90C931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23D2A-4257-F005-DC06-3B6C8792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4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3EE10B6-8C38-6353-7607-EE5E61535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E6A120-4C82-8561-AD25-EF1160E66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04CC5D-3D90-AADA-E0F6-0516E0FA8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109DC-3C23-4CCA-BC25-9433282BACE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A0E3F5-8FCC-FCF0-C3EA-E1D1FA5BE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5E0DCF-3FFD-640C-37D0-DC2E9FDA2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71AE5-64E7-487E-9131-4B21846DAE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43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9588735-B269-F8EC-0ED3-F9C5F9363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7949"/>
            <a:ext cx="12126350" cy="6858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725611B-D993-71E2-8560-09DDE330D6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4019" y="703535"/>
            <a:ext cx="5487300" cy="5231136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4EB6687-6B2E-B371-8C54-15484A25C8B4}"/>
              </a:ext>
            </a:extLst>
          </p:cNvPr>
          <p:cNvSpPr/>
          <p:nvPr/>
        </p:nvSpPr>
        <p:spPr>
          <a:xfrm>
            <a:off x="2662580" y="5755334"/>
            <a:ext cx="66042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THE RAINBOW QUEEN</a:t>
            </a:r>
          </a:p>
        </p:txBody>
      </p:sp>
    </p:spTree>
    <p:extLst>
      <p:ext uri="{BB962C8B-B14F-4D97-AF65-F5344CB8AC3E}">
        <p14:creationId xmlns:p14="http://schemas.microsoft.com/office/powerpoint/2010/main" val="264626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er Majesty the Queen turns 94 on 21st April 2020">
            <a:extLst>
              <a:ext uri="{FF2B5EF4-FFF2-40B4-BE49-F238E27FC236}">
                <a16:creationId xmlns:a16="http://schemas.microsoft.com/office/drawing/2014/main" id="{88DF2BF6-579D-9DE1-677F-516658668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961" y="1323438"/>
            <a:ext cx="8163948" cy="510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501C0A2-9A55-6C79-F88E-7D80247B0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335542" flipV="1">
            <a:off x="-363186" y="926568"/>
            <a:ext cx="3373251" cy="147563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0881672-56B1-2D44-FEE1-B525AFE3F869}"/>
              </a:ext>
            </a:extLst>
          </p:cNvPr>
          <p:cNvSpPr/>
          <p:nvPr/>
        </p:nvSpPr>
        <p:spPr>
          <a:xfrm rot="16200000">
            <a:off x="-1305133" y="4020243"/>
            <a:ext cx="39337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Ra</a:t>
            </a:r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in</a:t>
            </a:r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</a:t>
            </a:r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3041CC-BE8C-66F1-9711-D2FD287F1B44}"/>
              </a:ext>
            </a:extLst>
          </p:cNvPr>
          <p:cNvSpPr/>
          <p:nvPr/>
        </p:nvSpPr>
        <p:spPr>
          <a:xfrm>
            <a:off x="2275431" y="-229626"/>
            <a:ext cx="302037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</a:t>
            </a:r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ue</a:t>
            </a:r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en</a:t>
            </a:r>
          </a:p>
        </p:txBody>
      </p:sp>
    </p:spTree>
    <p:extLst>
      <p:ext uri="{BB962C8B-B14F-4D97-AF65-F5344CB8AC3E}">
        <p14:creationId xmlns:p14="http://schemas.microsoft.com/office/powerpoint/2010/main" val="297249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F012D0-4132-1AE4-3867-913F3121F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"/>
            <a:ext cx="12225751" cy="6858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C5BCBBF-0262-AF54-8D18-5998534E9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61" y="748117"/>
            <a:ext cx="9252841" cy="53617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F9725477-B439-B06A-6896-F1E18A6091C6}"/>
              </a:ext>
            </a:extLst>
          </p:cNvPr>
          <p:cNvSpPr txBox="1"/>
          <p:nvPr/>
        </p:nvSpPr>
        <p:spPr>
          <a:xfrm>
            <a:off x="1050643" y="594228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The crown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792295C-DCFC-9E12-9619-A6A463F0F5F0}"/>
              </a:ext>
            </a:extLst>
          </p:cNvPr>
          <p:cNvSpPr txBox="1"/>
          <p:nvPr/>
        </p:nvSpPr>
        <p:spPr>
          <a:xfrm>
            <a:off x="4749006" y="468698"/>
            <a:ext cx="1023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hat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657673-7BFF-7B4D-6F95-EC8797A41ABE}"/>
              </a:ext>
            </a:extLst>
          </p:cNvPr>
          <p:cNvSpPr txBox="1"/>
          <p:nvPr/>
        </p:nvSpPr>
        <p:spPr>
          <a:xfrm>
            <a:off x="524853" y="2909325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earrings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798A79E-DAAE-A7BB-47DF-846A2F9B1A86}"/>
              </a:ext>
            </a:extLst>
          </p:cNvPr>
          <p:cNvSpPr txBox="1"/>
          <p:nvPr/>
        </p:nvSpPr>
        <p:spPr>
          <a:xfrm>
            <a:off x="523680" y="3707920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Her necklac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5EF187F-86DA-6C51-B68E-1AA106E6A6AC}"/>
              </a:ext>
            </a:extLst>
          </p:cNvPr>
          <p:cNvSpPr txBox="1"/>
          <p:nvPr/>
        </p:nvSpPr>
        <p:spPr>
          <a:xfrm>
            <a:off x="1565910" y="6139196"/>
            <a:ext cx="1440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sash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8C68CD8-2181-C0C3-9C49-17C7CF0872D5}"/>
              </a:ext>
            </a:extLst>
          </p:cNvPr>
          <p:cNvSpPr txBox="1"/>
          <p:nvPr/>
        </p:nvSpPr>
        <p:spPr>
          <a:xfrm>
            <a:off x="9678172" y="6170722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skirt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28F694E-D441-9BC7-AD33-8217A09230F4}"/>
              </a:ext>
            </a:extLst>
          </p:cNvPr>
          <p:cNvSpPr txBox="1"/>
          <p:nvPr/>
        </p:nvSpPr>
        <p:spPr>
          <a:xfrm>
            <a:off x="6982179" y="3445671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brooch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19A222F-F83E-C404-F0B9-60188E17AE54}"/>
              </a:ext>
            </a:extLst>
          </p:cNvPr>
          <p:cNvSpPr txBox="1"/>
          <p:nvPr/>
        </p:nvSpPr>
        <p:spPr>
          <a:xfrm>
            <a:off x="10803351" y="4222100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blouse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1120B07-CE21-D97C-0394-B98922764CAE}"/>
              </a:ext>
            </a:extLst>
          </p:cNvPr>
          <p:cNvSpPr txBox="1"/>
          <p:nvPr/>
        </p:nvSpPr>
        <p:spPr>
          <a:xfrm>
            <a:off x="8649700" y="427464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The sceptre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C6F844E-A314-A80B-8040-531F1B40A77E}"/>
              </a:ext>
            </a:extLst>
          </p:cNvPr>
          <p:cNvSpPr txBox="1"/>
          <p:nvPr/>
        </p:nvSpPr>
        <p:spPr>
          <a:xfrm>
            <a:off x="5067809" y="6172896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gloves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ABE46ED-A6CC-408A-9388-76255BC426F7}"/>
              </a:ext>
            </a:extLst>
          </p:cNvPr>
          <p:cNvSpPr txBox="1"/>
          <p:nvPr/>
        </p:nvSpPr>
        <p:spPr>
          <a:xfrm>
            <a:off x="610652" y="4452934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dress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50B5032-669B-DA9C-A850-38F0759E4F31}"/>
              </a:ext>
            </a:extLst>
          </p:cNvPr>
          <p:cNvSpPr txBox="1"/>
          <p:nvPr/>
        </p:nvSpPr>
        <p:spPr>
          <a:xfrm>
            <a:off x="4037806" y="2632915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coat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78B700A-57A6-4350-BD4A-5541D842AC9B}"/>
              </a:ext>
            </a:extLst>
          </p:cNvPr>
          <p:cNvCxnSpPr>
            <a:cxnSpLocks/>
          </p:cNvCxnSpPr>
          <p:nvPr/>
        </p:nvCxnSpPr>
        <p:spPr>
          <a:xfrm>
            <a:off x="2101172" y="877489"/>
            <a:ext cx="442295" cy="560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66C4C2DD-B62B-3C52-89FE-7C25AF54EFA7}"/>
              </a:ext>
            </a:extLst>
          </p:cNvPr>
          <p:cNvCxnSpPr>
            <a:cxnSpLocks/>
          </p:cNvCxnSpPr>
          <p:nvPr/>
        </p:nvCxnSpPr>
        <p:spPr>
          <a:xfrm>
            <a:off x="1451079" y="3283751"/>
            <a:ext cx="1303112" cy="7814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FF3FF84C-1D3D-91F2-B9FF-8768C2C25331}"/>
              </a:ext>
            </a:extLst>
          </p:cNvPr>
          <p:cNvCxnSpPr>
            <a:cxnSpLocks/>
          </p:cNvCxnSpPr>
          <p:nvPr/>
        </p:nvCxnSpPr>
        <p:spPr>
          <a:xfrm>
            <a:off x="1354898" y="4065227"/>
            <a:ext cx="1420375" cy="439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63A1EE2E-E3F5-6C1B-E98E-124D02B5BBDD}"/>
              </a:ext>
            </a:extLst>
          </p:cNvPr>
          <p:cNvCxnSpPr/>
          <p:nvPr/>
        </p:nvCxnSpPr>
        <p:spPr>
          <a:xfrm>
            <a:off x="1354898" y="4760711"/>
            <a:ext cx="992348" cy="279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3C4E8D8F-6299-FF61-5D6E-823D23DE22E0}"/>
              </a:ext>
            </a:extLst>
          </p:cNvPr>
          <p:cNvCxnSpPr>
            <a:cxnSpLocks/>
          </p:cNvCxnSpPr>
          <p:nvPr/>
        </p:nvCxnSpPr>
        <p:spPr>
          <a:xfrm>
            <a:off x="5260635" y="902005"/>
            <a:ext cx="605849" cy="1821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188CDF4-EBC9-2AA1-EC82-7A157FE67355}"/>
              </a:ext>
            </a:extLst>
          </p:cNvPr>
          <p:cNvCxnSpPr>
            <a:cxnSpLocks/>
          </p:cNvCxnSpPr>
          <p:nvPr/>
        </p:nvCxnSpPr>
        <p:spPr>
          <a:xfrm>
            <a:off x="4549656" y="2940692"/>
            <a:ext cx="1043732" cy="1281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DECCD0EB-B6B1-11E7-E46F-ACB966331100}"/>
              </a:ext>
            </a:extLst>
          </p:cNvPr>
          <p:cNvCxnSpPr>
            <a:cxnSpLocks/>
          </p:cNvCxnSpPr>
          <p:nvPr/>
        </p:nvCxnSpPr>
        <p:spPr>
          <a:xfrm flipV="1">
            <a:off x="5779009" y="5040129"/>
            <a:ext cx="316991" cy="1132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56E354ED-E108-F360-EA52-BE40626E82D5}"/>
              </a:ext>
            </a:extLst>
          </p:cNvPr>
          <p:cNvCxnSpPr>
            <a:cxnSpLocks/>
          </p:cNvCxnSpPr>
          <p:nvPr/>
        </p:nvCxnSpPr>
        <p:spPr>
          <a:xfrm flipH="1">
            <a:off x="8404579" y="748116"/>
            <a:ext cx="956321" cy="797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DB7F4332-AD66-9445-4299-EDFBD751D5BB}"/>
              </a:ext>
            </a:extLst>
          </p:cNvPr>
          <p:cNvCxnSpPr>
            <a:cxnSpLocks/>
          </p:cNvCxnSpPr>
          <p:nvPr/>
        </p:nvCxnSpPr>
        <p:spPr>
          <a:xfrm flipH="1">
            <a:off x="9401744" y="4606822"/>
            <a:ext cx="1698828" cy="667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5F836174-5B69-3C2E-C509-99D97AF56EC4}"/>
              </a:ext>
            </a:extLst>
          </p:cNvPr>
          <p:cNvCxnSpPr>
            <a:cxnSpLocks/>
            <a:stCxn id="19" idx="1"/>
          </p:cNvCxnSpPr>
          <p:nvPr/>
        </p:nvCxnSpPr>
        <p:spPr>
          <a:xfrm flipH="1" flipV="1">
            <a:off x="9391075" y="6089655"/>
            <a:ext cx="287097" cy="234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A75D9692-C973-BF2C-9597-31FD5076A016}"/>
              </a:ext>
            </a:extLst>
          </p:cNvPr>
          <p:cNvCxnSpPr>
            <a:cxnSpLocks/>
          </p:cNvCxnSpPr>
          <p:nvPr/>
        </p:nvCxnSpPr>
        <p:spPr>
          <a:xfrm flipH="1">
            <a:off x="6585461" y="3753448"/>
            <a:ext cx="673468" cy="15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26031CFF-B37C-C922-0AB3-925843373F40}"/>
              </a:ext>
            </a:extLst>
          </p:cNvPr>
          <p:cNvCxnSpPr>
            <a:cxnSpLocks/>
            <a:stCxn id="18" idx="0"/>
          </p:cNvCxnSpPr>
          <p:nvPr/>
        </p:nvCxnSpPr>
        <p:spPr>
          <a:xfrm flipV="1">
            <a:off x="2286285" y="5650981"/>
            <a:ext cx="720376" cy="488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Ellipse 48">
            <a:extLst>
              <a:ext uri="{FF2B5EF4-FFF2-40B4-BE49-F238E27FC236}">
                <a16:creationId xmlns:a16="http://schemas.microsoft.com/office/drawing/2014/main" id="{9919ED04-8ADC-8554-D247-087E9DDD0A55}"/>
              </a:ext>
            </a:extLst>
          </p:cNvPr>
          <p:cNvSpPr/>
          <p:nvPr/>
        </p:nvSpPr>
        <p:spPr>
          <a:xfrm>
            <a:off x="2535113" y="1157873"/>
            <a:ext cx="1050529" cy="102850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1" name="Image 50">
            <a:extLst>
              <a:ext uri="{FF2B5EF4-FFF2-40B4-BE49-F238E27FC236}">
                <a16:creationId xmlns:a16="http://schemas.microsoft.com/office/drawing/2014/main" id="{FBB30716-78E1-A43F-A46D-90A708E8D4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1311" y="1139088"/>
            <a:ext cx="1350699" cy="1365707"/>
          </a:xfrm>
          <a:prstGeom prst="rect">
            <a:avLst/>
          </a:prstGeom>
        </p:spPr>
      </p:pic>
      <p:sp>
        <p:nvSpPr>
          <p:cNvPr id="67" name="ZoneTexte 66">
            <a:extLst>
              <a:ext uri="{FF2B5EF4-FFF2-40B4-BE49-F238E27FC236}">
                <a16:creationId xmlns:a16="http://schemas.microsoft.com/office/drawing/2014/main" id="{A988A404-99FD-7595-0FB3-AB2CCD3C412F}"/>
              </a:ext>
            </a:extLst>
          </p:cNvPr>
          <p:cNvSpPr txBox="1"/>
          <p:nvPr/>
        </p:nvSpPr>
        <p:spPr>
          <a:xfrm>
            <a:off x="541772" y="2030795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blouse</a:t>
            </a:r>
          </a:p>
        </p:txBody>
      </p: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806719F9-0C6B-1107-AFCE-F4E8470243F2}"/>
              </a:ext>
            </a:extLst>
          </p:cNvPr>
          <p:cNvCxnSpPr>
            <a:cxnSpLocks/>
          </p:cNvCxnSpPr>
          <p:nvPr/>
        </p:nvCxnSpPr>
        <p:spPr>
          <a:xfrm>
            <a:off x="1234880" y="2338572"/>
            <a:ext cx="1600775" cy="878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ZoneTexte 71">
            <a:extLst>
              <a:ext uri="{FF2B5EF4-FFF2-40B4-BE49-F238E27FC236}">
                <a16:creationId xmlns:a16="http://schemas.microsoft.com/office/drawing/2014/main" id="{1414A415-9EF8-A32F-ECE2-68FAF724033E}"/>
              </a:ext>
            </a:extLst>
          </p:cNvPr>
          <p:cNvSpPr txBox="1"/>
          <p:nvPr/>
        </p:nvSpPr>
        <p:spPr>
          <a:xfrm>
            <a:off x="10231349" y="1748426"/>
            <a:ext cx="1648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Her ermine coat</a:t>
            </a:r>
          </a:p>
        </p:txBody>
      </p: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527E99D7-2E8E-9595-31FE-3CAE84DA7943}"/>
              </a:ext>
            </a:extLst>
          </p:cNvPr>
          <p:cNvCxnSpPr>
            <a:cxnSpLocks/>
          </p:cNvCxnSpPr>
          <p:nvPr/>
        </p:nvCxnSpPr>
        <p:spPr>
          <a:xfrm flipH="1">
            <a:off x="10033916" y="2318516"/>
            <a:ext cx="1315036" cy="648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531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944A570F-FEC0-F525-71EC-D35E5EB46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729" y="0"/>
            <a:ext cx="12126350" cy="6858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439BFC7-8DCE-E394-DC1A-288F32BB3C1F}"/>
              </a:ext>
            </a:extLst>
          </p:cNvPr>
          <p:cNvSpPr txBox="1"/>
          <p:nvPr/>
        </p:nvSpPr>
        <p:spPr>
          <a:xfrm>
            <a:off x="5211639" y="674239"/>
            <a:ext cx="237744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CHARLES III ( the third 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80778D6-F9D7-CB64-E16F-C841E0924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062" y="960175"/>
            <a:ext cx="2377440" cy="4933188"/>
          </a:xfrm>
          <a:prstGeom prst="rect">
            <a:avLst/>
          </a:prstGeom>
        </p:spPr>
      </p:pic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747875B5-9E96-5717-E1E8-7BE4FDE627FF}"/>
              </a:ext>
            </a:extLst>
          </p:cNvPr>
          <p:cNvCxnSpPr>
            <a:cxnSpLocks/>
          </p:cNvCxnSpPr>
          <p:nvPr/>
        </p:nvCxnSpPr>
        <p:spPr>
          <a:xfrm flipH="1" flipV="1">
            <a:off x="3521612" y="5667838"/>
            <a:ext cx="599635" cy="451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5C564B33-8D12-3A4C-AB51-F74956E6BBA3}"/>
              </a:ext>
            </a:extLst>
          </p:cNvPr>
          <p:cNvSpPr txBox="1"/>
          <p:nvPr/>
        </p:nvSpPr>
        <p:spPr>
          <a:xfrm>
            <a:off x="4121247" y="6118887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shoes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098A809-BD02-25BC-070C-6E214A07D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9529" y="1207541"/>
            <a:ext cx="4369478" cy="398512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A0FBA010-6828-997E-666C-39285E898555}"/>
              </a:ext>
            </a:extLst>
          </p:cNvPr>
          <p:cNvSpPr txBox="1"/>
          <p:nvPr/>
        </p:nvSpPr>
        <p:spPr>
          <a:xfrm>
            <a:off x="3821429" y="4046438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trousers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2B9B0F3D-A199-28DD-5D46-60879B3AAC38}"/>
              </a:ext>
            </a:extLst>
          </p:cNvPr>
          <p:cNvCxnSpPr>
            <a:cxnSpLocks/>
          </p:cNvCxnSpPr>
          <p:nvPr/>
        </p:nvCxnSpPr>
        <p:spPr>
          <a:xfrm flipH="1">
            <a:off x="3366280" y="4200327"/>
            <a:ext cx="377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D806B3B6-F1E1-22EF-B5A5-6E2B9DE877BD}"/>
              </a:ext>
            </a:extLst>
          </p:cNvPr>
          <p:cNvSpPr txBox="1"/>
          <p:nvPr/>
        </p:nvSpPr>
        <p:spPr>
          <a:xfrm>
            <a:off x="3842635" y="2403683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jacket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70B3574-75AD-9CA4-CE33-6B47F0CD006F}"/>
              </a:ext>
            </a:extLst>
          </p:cNvPr>
          <p:cNvSpPr txBox="1"/>
          <p:nvPr/>
        </p:nvSpPr>
        <p:spPr>
          <a:xfrm>
            <a:off x="3962788" y="1941804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tie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7479869-0A04-609E-CD97-BE9B6DAB1D0D}"/>
              </a:ext>
            </a:extLst>
          </p:cNvPr>
          <p:cNvSpPr txBox="1"/>
          <p:nvPr/>
        </p:nvSpPr>
        <p:spPr>
          <a:xfrm>
            <a:off x="1001729" y="2405057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suit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07AA812-6956-E3B5-34DC-5E0D5D06F141}"/>
              </a:ext>
            </a:extLst>
          </p:cNvPr>
          <p:cNvSpPr txBox="1"/>
          <p:nvPr/>
        </p:nvSpPr>
        <p:spPr>
          <a:xfrm>
            <a:off x="1121702" y="1674990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shirt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C478949-D584-4C39-2F56-C23A76A07C73}"/>
              </a:ext>
            </a:extLst>
          </p:cNvPr>
          <p:cNvSpPr txBox="1"/>
          <p:nvPr/>
        </p:nvSpPr>
        <p:spPr>
          <a:xfrm>
            <a:off x="6877879" y="1521101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T.shirt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0FF6E41-12A2-48D4-6A1B-5E153F80015E}"/>
              </a:ext>
            </a:extLst>
          </p:cNvPr>
          <p:cNvSpPr txBox="1"/>
          <p:nvPr/>
        </p:nvSpPr>
        <p:spPr>
          <a:xfrm>
            <a:off x="6468889" y="3457928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boots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1F8A432-0830-287D-56B8-CD2EA387147B}"/>
              </a:ext>
            </a:extLst>
          </p:cNvPr>
          <p:cNvSpPr txBox="1"/>
          <p:nvPr/>
        </p:nvSpPr>
        <p:spPr>
          <a:xfrm>
            <a:off x="10175768" y="1266527"/>
            <a:ext cx="142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His helmet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311E51A5-2C3F-1E28-BDC0-D680E4756FE5}"/>
              </a:ext>
            </a:extLst>
          </p:cNvPr>
          <p:cNvCxnSpPr>
            <a:cxnSpLocks/>
          </p:cNvCxnSpPr>
          <p:nvPr/>
        </p:nvCxnSpPr>
        <p:spPr>
          <a:xfrm flipH="1">
            <a:off x="3434762" y="2558946"/>
            <a:ext cx="377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172B9363-3949-B151-1B95-D5092DE64ADB}"/>
              </a:ext>
            </a:extLst>
          </p:cNvPr>
          <p:cNvCxnSpPr>
            <a:cxnSpLocks/>
          </p:cNvCxnSpPr>
          <p:nvPr/>
        </p:nvCxnSpPr>
        <p:spPr>
          <a:xfrm flipH="1">
            <a:off x="2988503" y="2094443"/>
            <a:ext cx="9742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6920F9A5-3F3F-EAA1-9672-D8E93C3FB77A}"/>
              </a:ext>
            </a:extLst>
          </p:cNvPr>
          <p:cNvCxnSpPr>
            <a:cxnSpLocks/>
          </p:cNvCxnSpPr>
          <p:nvPr/>
        </p:nvCxnSpPr>
        <p:spPr>
          <a:xfrm>
            <a:off x="1841792" y="1828878"/>
            <a:ext cx="9359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EBDF9B41-7863-C031-73EB-D45AAC163CCD}"/>
              </a:ext>
            </a:extLst>
          </p:cNvPr>
          <p:cNvCxnSpPr>
            <a:cxnSpLocks/>
          </p:cNvCxnSpPr>
          <p:nvPr/>
        </p:nvCxnSpPr>
        <p:spPr>
          <a:xfrm>
            <a:off x="1712929" y="2557571"/>
            <a:ext cx="9359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6D3624B7-75F3-5C28-76E1-9EB747F11260}"/>
              </a:ext>
            </a:extLst>
          </p:cNvPr>
          <p:cNvCxnSpPr>
            <a:cxnSpLocks/>
          </p:cNvCxnSpPr>
          <p:nvPr/>
        </p:nvCxnSpPr>
        <p:spPr>
          <a:xfrm>
            <a:off x="1723627" y="2546171"/>
            <a:ext cx="955040" cy="1642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5B1EEEB7-A531-C6E1-6FD2-7DFA04849EC9}"/>
              </a:ext>
            </a:extLst>
          </p:cNvPr>
          <p:cNvCxnSpPr>
            <a:cxnSpLocks/>
          </p:cNvCxnSpPr>
          <p:nvPr/>
        </p:nvCxnSpPr>
        <p:spPr>
          <a:xfrm>
            <a:off x="7832284" y="1673185"/>
            <a:ext cx="9359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5E0C494F-1152-EB08-7A97-D15765F6D546}"/>
              </a:ext>
            </a:extLst>
          </p:cNvPr>
          <p:cNvCxnSpPr>
            <a:cxnSpLocks/>
          </p:cNvCxnSpPr>
          <p:nvPr/>
        </p:nvCxnSpPr>
        <p:spPr>
          <a:xfrm>
            <a:off x="7364289" y="3611816"/>
            <a:ext cx="14039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9B71D781-41CB-5684-4F6E-0EBE67158C18}"/>
              </a:ext>
            </a:extLst>
          </p:cNvPr>
          <p:cNvCxnSpPr>
            <a:cxnSpLocks/>
          </p:cNvCxnSpPr>
          <p:nvPr/>
        </p:nvCxnSpPr>
        <p:spPr>
          <a:xfrm flipH="1">
            <a:off x="9748811" y="1361429"/>
            <a:ext cx="377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82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42FF242-481C-93FD-18A3-7B0EA95B6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7" y="0"/>
            <a:ext cx="12126350" cy="68580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FB5B965-364F-8AEF-C969-D4999D69B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4748" y="517250"/>
            <a:ext cx="10164832" cy="311902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7B03B96-FDE3-DFA6-78CE-26108CD1E6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6314" y="3636274"/>
            <a:ext cx="10290312" cy="2752725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132A8D5-269B-2F60-DE42-58531D9DD88C}"/>
              </a:ext>
            </a:extLst>
          </p:cNvPr>
          <p:cNvCxnSpPr/>
          <p:nvPr/>
        </p:nvCxnSpPr>
        <p:spPr>
          <a:xfrm>
            <a:off x="3962400" y="3636274"/>
            <a:ext cx="33925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533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4591</TotalTime>
  <Words>60</Words>
  <Application>Microsoft Office PowerPoint</Application>
  <PresentationFormat>Grand écran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couilhen</dc:creator>
  <cp:lastModifiedBy>olivier couilhen</cp:lastModifiedBy>
  <cp:revision>7</cp:revision>
  <dcterms:created xsi:type="dcterms:W3CDTF">2022-10-01T20:15:21Z</dcterms:created>
  <dcterms:modified xsi:type="dcterms:W3CDTF">2022-10-06T08:48:13Z</dcterms:modified>
</cp:coreProperties>
</file>