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62" r:id="rId6"/>
    <p:sldId id="263" r:id="rId7"/>
    <p:sldId id="264" r:id="rId8"/>
    <p:sldId id="265" r:id="rId9"/>
    <p:sldId id="266"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4B09E-7B45-EC3B-B3D0-FFCE350AC19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F519D4D-4F98-17FB-E418-67E9D21542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803013B-59A4-5768-1918-8695EF1ED214}"/>
              </a:ext>
            </a:extLst>
          </p:cNvPr>
          <p:cNvSpPr>
            <a:spLocks noGrp="1"/>
          </p:cNvSpPr>
          <p:nvPr>
            <p:ph type="dt" sz="half" idx="10"/>
          </p:nvPr>
        </p:nvSpPr>
        <p:spPr/>
        <p:txBody>
          <a:bodyPr/>
          <a:lstStyle/>
          <a:p>
            <a:fld id="{BE948C80-F340-4BC4-9BB4-4B512B16A6F0}" type="datetimeFigureOut">
              <a:rPr lang="fr-FR" smtClean="0"/>
              <a:t>29/09/2022</a:t>
            </a:fld>
            <a:endParaRPr lang="fr-FR"/>
          </a:p>
        </p:txBody>
      </p:sp>
      <p:sp>
        <p:nvSpPr>
          <p:cNvPr id="5" name="Espace réservé du pied de page 4">
            <a:extLst>
              <a:ext uri="{FF2B5EF4-FFF2-40B4-BE49-F238E27FC236}">
                <a16:creationId xmlns:a16="http://schemas.microsoft.com/office/drawing/2014/main" id="{1700CBD8-F78E-8471-B8F2-B8E55EF36EF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84A97BC-A5FC-EF5B-A8F9-621679328020}"/>
              </a:ext>
            </a:extLst>
          </p:cNvPr>
          <p:cNvSpPr>
            <a:spLocks noGrp="1"/>
          </p:cNvSpPr>
          <p:nvPr>
            <p:ph type="sldNum" sz="quarter" idx="12"/>
          </p:nvPr>
        </p:nvSpPr>
        <p:spPr/>
        <p:txBody>
          <a:bodyPr/>
          <a:lstStyle/>
          <a:p>
            <a:fld id="{517D9283-00DD-4F16-A144-FE938C243684}" type="slidenum">
              <a:rPr lang="fr-FR" smtClean="0"/>
              <a:t>‹N°›</a:t>
            </a:fld>
            <a:endParaRPr lang="fr-FR"/>
          </a:p>
        </p:txBody>
      </p:sp>
    </p:spTree>
    <p:extLst>
      <p:ext uri="{BB962C8B-B14F-4D97-AF65-F5344CB8AC3E}">
        <p14:creationId xmlns:p14="http://schemas.microsoft.com/office/powerpoint/2010/main" val="362484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34CD5F-11EA-7543-E3FB-BF3F5B287B0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7AD3180-C2F0-8DDD-1F39-295B4546683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8D487DB-6769-1061-A194-1494767EE830}"/>
              </a:ext>
            </a:extLst>
          </p:cNvPr>
          <p:cNvSpPr>
            <a:spLocks noGrp="1"/>
          </p:cNvSpPr>
          <p:nvPr>
            <p:ph type="dt" sz="half" idx="10"/>
          </p:nvPr>
        </p:nvSpPr>
        <p:spPr/>
        <p:txBody>
          <a:bodyPr/>
          <a:lstStyle/>
          <a:p>
            <a:fld id="{BE948C80-F340-4BC4-9BB4-4B512B16A6F0}" type="datetimeFigureOut">
              <a:rPr lang="fr-FR" smtClean="0"/>
              <a:t>29/09/2022</a:t>
            </a:fld>
            <a:endParaRPr lang="fr-FR"/>
          </a:p>
        </p:txBody>
      </p:sp>
      <p:sp>
        <p:nvSpPr>
          <p:cNvPr id="5" name="Espace réservé du pied de page 4">
            <a:extLst>
              <a:ext uri="{FF2B5EF4-FFF2-40B4-BE49-F238E27FC236}">
                <a16:creationId xmlns:a16="http://schemas.microsoft.com/office/drawing/2014/main" id="{18619A3B-54B2-6506-098B-CC728DBDFA7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1DC93C5-A9E5-78F2-0732-5D6875E5A611}"/>
              </a:ext>
            </a:extLst>
          </p:cNvPr>
          <p:cNvSpPr>
            <a:spLocks noGrp="1"/>
          </p:cNvSpPr>
          <p:nvPr>
            <p:ph type="sldNum" sz="quarter" idx="12"/>
          </p:nvPr>
        </p:nvSpPr>
        <p:spPr/>
        <p:txBody>
          <a:bodyPr/>
          <a:lstStyle/>
          <a:p>
            <a:fld id="{517D9283-00DD-4F16-A144-FE938C243684}" type="slidenum">
              <a:rPr lang="fr-FR" smtClean="0"/>
              <a:t>‹N°›</a:t>
            </a:fld>
            <a:endParaRPr lang="fr-FR"/>
          </a:p>
        </p:txBody>
      </p:sp>
    </p:spTree>
    <p:extLst>
      <p:ext uri="{BB962C8B-B14F-4D97-AF65-F5344CB8AC3E}">
        <p14:creationId xmlns:p14="http://schemas.microsoft.com/office/powerpoint/2010/main" val="3475781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810119C-4F89-9A24-53A8-B6CCBA01DCE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21E34E1-E18D-E58F-8203-A5AA019EB1C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79E2C55-4639-6B9F-8D19-FDAEE3991044}"/>
              </a:ext>
            </a:extLst>
          </p:cNvPr>
          <p:cNvSpPr>
            <a:spLocks noGrp="1"/>
          </p:cNvSpPr>
          <p:nvPr>
            <p:ph type="dt" sz="half" idx="10"/>
          </p:nvPr>
        </p:nvSpPr>
        <p:spPr/>
        <p:txBody>
          <a:bodyPr/>
          <a:lstStyle/>
          <a:p>
            <a:fld id="{BE948C80-F340-4BC4-9BB4-4B512B16A6F0}" type="datetimeFigureOut">
              <a:rPr lang="fr-FR" smtClean="0"/>
              <a:t>29/09/2022</a:t>
            </a:fld>
            <a:endParaRPr lang="fr-FR"/>
          </a:p>
        </p:txBody>
      </p:sp>
      <p:sp>
        <p:nvSpPr>
          <p:cNvPr id="5" name="Espace réservé du pied de page 4">
            <a:extLst>
              <a:ext uri="{FF2B5EF4-FFF2-40B4-BE49-F238E27FC236}">
                <a16:creationId xmlns:a16="http://schemas.microsoft.com/office/drawing/2014/main" id="{B689BCB5-9CEE-5DC7-C844-344A827D3B9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218B76E-F9FF-A100-3682-0D9EE23BD518}"/>
              </a:ext>
            </a:extLst>
          </p:cNvPr>
          <p:cNvSpPr>
            <a:spLocks noGrp="1"/>
          </p:cNvSpPr>
          <p:nvPr>
            <p:ph type="sldNum" sz="quarter" idx="12"/>
          </p:nvPr>
        </p:nvSpPr>
        <p:spPr/>
        <p:txBody>
          <a:bodyPr/>
          <a:lstStyle/>
          <a:p>
            <a:fld id="{517D9283-00DD-4F16-A144-FE938C243684}" type="slidenum">
              <a:rPr lang="fr-FR" smtClean="0"/>
              <a:t>‹N°›</a:t>
            </a:fld>
            <a:endParaRPr lang="fr-FR"/>
          </a:p>
        </p:txBody>
      </p:sp>
    </p:spTree>
    <p:extLst>
      <p:ext uri="{BB962C8B-B14F-4D97-AF65-F5344CB8AC3E}">
        <p14:creationId xmlns:p14="http://schemas.microsoft.com/office/powerpoint/2010/main" val="38708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5EF014-A9FA-3BA6-0723-B2C96748768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2336EB5-A77D-3B02-31D1-9856F0F980E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122529B-E2C3-E6E8-6469-89C3900B212B}"/>
              </a:ext>
            </a:extLst>
          </p:cNvPr>
          <p:cNvSpPr>
            <a:spLocks noGrp="1"/>
          </p:cNvSpPr>
          <p:nvPr>
            <p:ph type="dt" sz="half" idx="10"/>
          </p:nvPr>
        </p:nvSpPr>
        <p:spPr/>
        <p:txBody>
          <a:bodyPr/>
          <a:lstStyle/>
          <a:p>
            <a:fld id="{BE948C80-F340-4BC4-9BB4-4B512B16A6F0}" type="datetimeFigureOut">
              <a:rPr lang="fr-FR" smtClean="0"/>
              <a:t>29/09/2022</a:t>
            </a:fld>
            <a:endParaRPr lang="fr-FR"/>
          </a:p>
        </p:txBody>
      </p:sp>
      <p:sp>
        <p:nvSpPr>
          <p:cNvPr id="5" name="Espace réservé du pied de page 4">
            <a:extLst>
              <a:ext uri="{FF2B5EF4-FFF2-40B4-BE49-F238E27FC236}">
                <a16:creationId xmlns:a16="http://schemas.microsoft.com/office/drawing/2014/main" id="{CD91D7D6-AEC2-A858-29E9-D501883C5BF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C35C7E6-DFDF-A887-D356-6CFFBB183CDB}"/>
              </a:ext>
            </a:extLst>
          </p:cNvPr>
          <p:cNvSpPr>
            <a:spLocks noGrp="1"/>
          </p:cNvSpPr>
          <p:nvPr>
            <p:ph type="sldNum" sz="quarter" idx="12"/>
          </p:nvPr>
        </p:nvSpPr>
        <p:spPr/>
        <p:txBody>
          <a:bodyPr/>
          <a:lstStyle/>
          <a:p>
            <a:fld id="{517D9283-00DD-4F16-A144-FE938C243684}" type="slidenum">
              <a:rPr lang="fr-FR" smtClean="0"/>
              <a:t>‹N°›</a:t>
            </a:fld>
            <a:endParaRPr lang="fr-FR"/>
          </a:p>
        </p:txBody>
      </p:sp>
    </p:spTree>
    <p:extLst>
      <p:ext uri="{BB962C8B-B14F-4D97-AF65-F5344CB8AC3E}">
        <p14:creationId xmlns:p14="http://schemas.microsoft.com/office/powerpoint/2010/main" val="1844469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933E85-380E-A475-06F1-FA68521532B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509C6E1-7B86-24EE-EBA7-787BF02224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5762A6E-DBF8-659E-1885-70F95B6EFA38}"/>
              </a:ext>
            </a:extLst>
          </p:cNvPr>
          <p:cNvSpPr>
            <a:spLocks noGrp="1"/>
          </p:cNvSpPr>
          <p:nvPr>
            <p:ph type="dt" sz="half" idx="10"/>
          </p:nvPr>
        </p:nvSpPr>
        <p:spPr/>
        <p:txBody>
          <a:bodyPr/>
          <a:lstStyle/>
          <a:p>
            <a:fld id="{BE948C80-F340-4BC4-9BB4-4B512B16A6F0}" type="datetimeFigureOut">
              <a:rPr lang="fr-FR" smtClean="0"/>
              <a:t>29/09/2022</a:t>
            </a:fld>
            <a:endParaRPr lang="fr-FR"/>
          </a:p>
        </p:txBody>
      </p:sp>
      <p:sp>
        <p:nvSpPr>
          <p:cNvPr id="5" name="Espace réservé du pied de page 4">
            <a:extLst>
              <a:ext uri="{FF2B5EF4-FFF2-40B4-BE49-F238E27FC236}">
                <a16:creationId xmlns:a16="http://schemas.microsoft.com/office/drawing/2014/main" id="{B8AAFC50-5BC1-4DBC-C81E-03FB161B146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FC0DA1A-32E9-3194-F7C8-BEB28EB85B3B}"/>
              </a:ext>
            </a:extLst>
          </p:cNvPr>
          <p:cNvSpPr>
            <a:spLocks noGrp="1"/>
          </p:cNvSpPr>
          <p:nvPr>
            <p:ph type="sldNum" sz="quarter" idx="12"/>
          </p:nvPr>
        </p:nvSpPr>
        <p:spPr/>
        <p:txBody>
          <a:bodyPr/>
          <a:lstStyle/>
          <a:p>
            <a:fld id="{517D9283-00DD-4F16-A144-FE938C243684}" type="slidenum">
              <a:rPr lang="fr-FR" smtClean="0"/>
              <a:t>‹N°›</a:t>
            </a:fld>
            <a:endParaRPr lang="fr-FR"/>
          </a:p>
        </p:txBody>
      </p:sp>
    </p:spTree>
    <p:extLst>
      <p:ext uri="{BB962C8B-B14F-4D97-AF65-F5344CB8AC3E}">
        <p14:creationId xmlns:p14="http://schemas.microsoft.com/office/powerpoint/2010/main" val="1741091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21F518-5097-49BE-3942-C68532791E8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BED1BA0-ED91-9C6F-1A8B-75FE423CBA1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90CA988-C871-D87E-31C7-292E8679539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8DF345F-8D3B-D17D-0382-8FE7B6202CD3}"/>
              </a:ext>
            </a:extLst>
          </p:cNvPr>
          <p:cNvSpPr>
            <a:spLocks noGrp="1"/>
          </p:cNvSpPr>
          <p:nvPr>
            <p:ph type="dt" sz="half" idx="10"/>
          </p:nvPr>
        </p:nvSpPr>
        <p:spPr/>
        <p:txBody>
          <a:bodyPr/>
          <a:lstStyle/>
          <a:p>
            <a:fld id="{BE948C80-F340-4BC4-9BB4-4B512B16A6F0}" type="datetimeFigureOut">
              <a:rPr lang="fr-FR" smtClean="0"/>
              <a:t>29/09/2022</a:t>
            </a:fld>
            <a:endParaRPr lang="fr-FR"/>
          </a:p>
        </p:txBody>
      </p:sp>
      <p:sp>
        <p:nvSpPr>
          <p:cNvPr id="6" name="Espace réservé du pied de page 5">
            <a:extLst>
              <a:ext uri="{FF2B5EF4-FFF2-40B4-BE49-F238E27FC236}">
                <a16:creationId xmlns:a16="http://schemas.microsoft.com/office/drawing/2014/main" id="{CA9C6EBD-9D92-5E4F-DAB7-2AAAEBACC94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3CD289E-3B6C-56A3-3C09-39CB891E952F}"/>
              </a:ext>
            </a:extLst>
          </p:cNvPr>
          <p:cNvSpPr>
            <a:spLocks noGrp="1"/>
          </p:cNvSpPr>
          <p:nvPr>
            <p:ph type="sldNum" sz="quarter" idx="12"/>
          </p:nvPr>
        </p:nvSpPr>
        <p:spPr/>
        <p:txBody>
          <a:bodyPr/>
          <a:lstStyle/>
          <a:p>
            <a:fld id="{517D9283-00DD-4F16-A144-FE938C243684}" type="slidenum">
              <a:rPr lang="fr-FR" smtClean="0"/>
              <a:t>‹N°›</a:t>
            </a:fld>
            <a:endParaRPr lang="fr-FR"/>
          </a:p>
        </p:txBody>
      </p:sp>
    </p:spTree>
    <p:extLst>
      <p:ext uri="{BB962C8B-B14F-4D97-AF65-F5344CB8AC3E}">
        <p14:creationId xmlns:p14="http://schemas.microsoft.com/office/powerpoint/2010/main" val="1381130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3B12C5-57A8-DE6E-D2D5-7D50C3EE111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CBD07A4-9F31-94E9-0B6B-74BFFCA85E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2C9ABFA-0ECC-579A-EBBE-AB9FF28F5D2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FB53F98-BA13-26E0-CC54-40972B33F3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D4A032A-824F-7C53-6916-F8248427C43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1D79E7B-49D5-F07E-CF09-A23AE2ABEC3E}"/>
              </a:ext>
            </a:extLst>
          </p:cNvPr>
          <p:cNvSpPr>
            <a:spLocks noGrp="1"/>
          </p:cNvSpPr>
          <p:nvPr>
            <p:ph type="dt" sz="half" idx="10"/>
          </p:nvPr>
        </p:nvSpPr>
        <p:spPr/>
        <p:txBody>
          <a:bodyPr/>
          <a:lstStyle/>
          <a:p>
            <a:fld id="{BE948C80-F340-4BC4-9BB4-4B512B16A6F0}" type="datetimeFigureOut">
              <a:rPr lang="fr-FR" smtClean="0"/>
              <a:t>29/09/2022</a:t>
            </a:fld>
            <a:endParaRPr lang="fr-FR"/>
          </a:p>
        </p:txBody>
      </p:sp>
      <p:sp>
        <p:nvSpPr>
          <p:cNvPr id="8" name="Espace réservé du pied de page 7">
            <a:extLst>
              <a:ext uri="{FF2B5EF4-FFF2-40B4-BE49-F238E27FC236}">
                <a16:creationId xmlns:a16="http://schemas.microsoft.com/office/drawing/2014/main" id="{4ECDFA5D-6CC5-3D4D-8022-02AC526DB40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793AC65-737B-50DF-E7CE-BB570E70427F}"/>
              </a:ext>
            </a:extLst>
          </p:cNvPr>
          <p:cNvSpPr>
            <a:spLocks noGrp="1"/>
          </p:cNvSpPr>
          <p:nvPr>
            <p:ph type="sldNum" sz="quarter" idx="12"/>
          </p:nvPr>
        </p:nvSpPr>
        <p:spPr/>
        <p:txBody>
          <a:bodyPr/>
          <a:lstStyle/>
          <a:p>
            <a:fld id="{517D9283-00DD-4F16-A144-FE938C243684}" type="slidenum">
              <a:rPr lang="fr-FR" smtClean="0"/>
              <a:t>‹N°›</a:t>
            </a:fld>
            <a:endParaRPr lang="fr-FR"/>
          </a:p>
        </p:txBody>
      </p:sp>
    </p:spTree>
    <p:extLst>
      <p:ext uri="{BB962C8B-B14F-4D97-AF65-F5344CB8AC3E}">
        <p14:creationId xmlns:p14="http://schemas.microsoft.com/office/powerpoint/2010/main" val="88043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E020FF-1B43-B9C6-C9D0-FFD0079C89C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92B02C9-C07E-52DC-100F-481FDAE4295B}"/>
              </a:ext>
            </a:extLst>
          </p:cNvPr>
          <p:cNvSpPr>
            <a:spLocks noGrp="1"/>
          </p:cNvSpPr>
          <p:nvPr>
            <p:ph type="dt" sz="half" idx="10"/>
          </p:nvPr>
        </p:nvSpPr>
        <p:spPr/>
        <p:txBody>
          <a:bodyPr/>
          <a:lstStyle/>
          <a:p>
            <a:fld id="{BE948C80-F340-4BC4-9BB4-4B512B16A6F0}" type="datetimeFigureOut">
              <a:rPr lang="fr-FR" smtClean="0"/>
              <a:t>29/09/2022</a:t>
            </a:fld>
            <a:endParaRPr lang="fr-FR"/>
          </a:p>
        </p:txBody>
      </p:sp>
      <p:sp>
        <p:nvSpPr>
          <p:cNvPr id="4" name="Espace réservé du pied de page 3">
            <a:extLst>
              <a:ext uri="{FF2B5EF4-FFF2-40B4-BE49-F238E27FC236}">
                <a16:creationId xmlns:a16="http://schemas.microsoft.com/office/drawing/2014/main" id="{0F66D0F9-1519-C726-2161-C9D73694860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35B3671-FA7F-7311-870B-2C12C1BF63D9}"/>
              </a:ext>
            </a:extLst>
          </p:cNvPr>
          <p:cNvSpPr>
            <a:spLocks noGrp="1"/>
          </p:cNvSpPr>
          <p:nvPr>
            <p:ph type="sldNum" sz="quarter" idx="12"/>
          </p:nvPr>
        </p:nvSpPr>
        <p:spPr/>
        <p:txBody>
          <a:bodyPr/>
          <a:lstStyle/>
          <a:p>
            <a:fld id="{517D9283-00DD-4F16-A144-FE938C243684}" type="slidenum">
              <a:rPr lang="fr-FR" smtClean="0"/>
              <a:t>‹N°›</a:t>
            </a:fld>
            <a:endParaRPr lang="fr-FR"/>
          </a:p>
        </p:txBody>
      </p:sp>
    </p:spTree>
    <p:extLst>
      <p:ext uri="{BB962C8B-B14F-4D97-AF65-F5344CB8AC3E}">
        <p14:creationId xmlns:p14="http://schemas.microsoft.com/office/powerpoint/2010/main" val="2796594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394C384-67A8-EC3A-A1E6-8D65B36AF13C}"/>
              </a:ext>
            </a:extLst>
          </p:cNvPr>
          <p:cNvSpPr>
            <a:spLocks noGrp="1"/>
          </p:cNvSpPr>
          <p:nvPr>
            <p:ph type="dt" sz="half" idx="10"/>
          </p:nvPr>
        </p:nvSpPr>
        <p:spPr/>
        <p:txBody>
          <a:bodyPr/>
          <a:lstStyle/>
          <a:p>
            <a:fld id="{BE948C80-F340-4BC4-9BB4-4B512B16A6F0}" type="datetimeFigureOut">
              <a:rPr lang="fr-FR" smtClean="0"/>
              <a:t>29/09/2022</a:t>
            </a:fld>
            <a:endParaRPr lang="fr-FR"/>
          </a:p>
        </p:txBody>
      </p:sp>
      <p:sp>
        <p:nvSpPr>
          <p:cNvPr id="3" name="Espace réservé du pied de page 2">
            <a:extLst>
              <a:ext uri="{FF2B5EF4-FFF2-40B4-BE49-F238E27FC236}">
                <a16:creationId xmlns:a16="http://schemas.microsoft.com/office/drawing/2014/main" id="{009ED82F-2F79-8EB6-149E-8F94347B7BA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89955EA-2882-9774-C867-30CC37B3003D}"/>
              </a:ext>
            </a:extLst>
          </p:cNvPr>
          <p:cNvSpPr>
            <a:spLocks noGrp="1"/>
          </p:cNvSpPr>
          <p:nvPr>
            <p:ph type="sldNum" sz="quarter" idx="12"/>
          </p:nvPr>
        </p:nvSpPr>
        <p:spPr/>
        <p:txBody>
          <a:bodyPr/>
          <a:lstStyle/>
          <a:p>
            <a:fld id="{517D9283-00DD-4F16-A144-FE938C243684}" type="slidenum">
              <a:rPr lang="fr-FR" smtClean="0"/>
              <a:t>‹N°›</a:t>
            </a:fld>
            <a:endParaRPr lang="fr-FR"/>
          </a:p>
        </p:txBody>
      </p:sp>
    </p:spTree>
    <p:extLst>
      <p:ext uri="{BB962C8B-B14F-4D97-AF65-F5344CB8AC3E}">
        <p14:creationId xmlns:p14="http://schemas.microsoft.com/office/powerpoint/2010/main" val="1547620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89CF27-28B8-8280-BAA1-275895F160D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99BFB04-851D-AE1D-3296-4EBAAC01C0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D6A88A7-4EE1-1AA1-AD41-5932D6AA54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1C504AC-5027-7183-4087-04512ACD92CB}"/>
              </a:ext>
            </a:extLst>
          </p:cNvPr>
          <p:cNvSpPr>
            <a:spLocks noGrp="1"/>
          </p:cNvSpPr>
          <p:nvPr>
            <p:ph type="dt" sz="half" idx="10"/>
          </p:nvPr>
        </p:nvSpPr>
        <p:spPr/>
        <p:txBody>
          <a:bodyPr/>
          <a:lstStyle/>
          <a:p>
            <a:fld id="{BE948C80-F340-4BC4-9BB4-4B512B16A6F0}" type="datetimeFigureOut">
              <a:rPr lang="fr-FR" smtClean="0"/>
              <a:t>29/09/2022</a:t>
            </a:fld>
            <a:endParaRPr lang="fr-FR"/>
          </a:p>
        </p:txBody>
      </p:sp>
      <p:sp>
        <p:nvSpPr>
          <p:cNvPr id="6" name="Espace réservé du pied de page 5">
            <a:extLst>
              <a:ext uri="{FF2B5EF4-FFF2-40B4-BE49-F238E27FC236}">
                <a16:creationId xmlns:a16="http://schemas.microsoft.com/office/drawing/2014/main" id="{7716501F-B04B-7488-15B5-FB95852FDE8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BCD130F-B916-4CDD-4BAA-4C3AE51303DD}"/>
              </a:ext>
            </a:extLst>
          </p:cNvPr>
          <p:cNvSpPr>
            <a:spLocks noGrp="1"/>
          </p:cNvSpPr>
          <p:nvPr>
            <p:ph type="sldNum" sz="quarter" idx="12"/>
          </p:nvPr>
        </p:nvSpPr>
        <p:spPr/>
        <p:txBody>
          <a:bodyPr/>
          <a:lstStyle/>
          <a:p>
            <a:fld id="{517D9283-00DD-4F16-A144-FE938C243684}" type="slidenum">
              <a:rPr lang="fr-FR" smtClean="0"/>
              <a:t>‹N°›</a:t>
            </a:fld>
            <a:endParaRPr lang="fr-FR"/>
          </a:p>
        </p:txBody>
      </p:sp>
    </p:spTree>
    <p:extLst>
      <p:ext uri="{BB962C8B-B14F-4D97-AF65-F5344CB8AC3E}">
        <p14:creationId xmlns:p14="http://schemas.microsoft.com/office/powerpoint/2010/main" val="1290263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E8A872-0C76-BA2F-11F7-6F758DBB2BD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A1C894F-F0AF-E1CC-CCDB-76F5B37B61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8340E4A-F2A7-AD59-46DF-19C9776E4C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655B153-27A3-F4C2-8F7F-BA8E036DF046}"/>
              </a:ext>
            </a:extLst>
          </p:cNvPr>
          <p:cNvSpPr>
            <a:spLocks noGrp="1"/>
          </p:cNvSpPr>
          <p:nvPr>
            <p:ph type="dt" sz="half" idx="10"/>
          </p:nvPr>
        </p:nvSpPr>
        <p:spPr/>
        <p:txBody>
          <a:bodyPr/>
          <a:lstStyle/>
          <a:p>
            <a:fld id="{BE948C80-F340-4BC4-9BB4-4B512B16A6F0}" type="datetimeFigureOut">
              <a:rPr lang="fr-FR" smtClean="0"/>
              <a:t>29/09/2022</a:t>
            </a:fld>
            <a:endParaRPr lang="fr-FR"/>
          </a:p>
        </p:txBody>
      </p:sp>
      <p:sp>
        <p:nvSpPr>
          <p:cNvPr id="6" name="Espace réservé du pied de page 5">
            <a:extLst>
              <a:ext uri="{FF2B5EF4-FFF2-40B4-BE49-F238E27FC236}">
                <a16:creationId xmlns:a16="http://schemas.microsoft.com/office/drawing/2014/main" id="{82D7D55F-6F3E-EDBB-2E8D-A67B08654FC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88FEC10-95F2-8146-A1F4-D3C63DB5D8DD}"/>
              </a:ext>
            </a:extLst>
          </p:cNvPr>
          <p:cNvSpPr>
            <a:spLocks noGrp="1"/>
          </p:cNvSpPr>
          <p:nvPr>
            <p:ph type="sldNum" sz="quarter" idx="12"/>
          </p:nvPr>
        </p:nvSpPr>
        <p:spPr/>
        <p:txBody>
          <a:bodyPr/>
          <a:lstStyle/>
          <a:p>
            <a:fld id="{517D9283-00DD-4F16-A144-FE938C243684}" type="slidenum">
              <a:rPr lang="fr-FR" smtClean="0"/>
              <a:t>‹N°›</a:t>
            </a:fld>
            <a:endParaRPr lang="fr-FR"/>
          </a:p>
        </p:txBody>
      </p:sp>
    </p:spTree>
    <p:extLst>
      <p:ext uri="{BB962C8B-B14F-4D97-AF65-F5344CB8AC3E}">
        <p14:creationId xmlns:p14="http://schemas.microsoft.com/office/powerpoint/2010/main" val="2265485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1E71EC1-20D5-A14A-ED17-FDF15CF70C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9916910-6FF1-CAC7-90B2-2936248194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D251F14-DB71-F426-C12F-D5CC3B9E1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948C80-F340-4BC4-9BB4-4B512B16A6F0}" type="datetimeFigureOut">
              <a:rPr lang="fr-FR" smtClean="0"/>
              <a:t>29/09/2022</a:t>
            </a:fld>
            <a:endParaRPr lang="fr-FR"/>
          </a:p>
        </p:txBody>
      </p:sp>
      <p:sp>
        <p:nvSpPr>
          <p:cNvPr id="5" name="Espace réservé du pied de page 4">
            <a:extLst>
              <a:ext uri="{FF2B5EF4-FFF2-40B4-BE49-F238E27FC236}">
                <a16:creationId xmlns:a16="http://schemas.microsoft.com/office/drawing/2014/main" id="{36F9EA90-70F6-AD87-E258-5A05DB6A6D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B963D25-372B-B640-C25C-6FE66B13A0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D9283-00DD-4F16-A144-FE938C243684}" type="slidenum">
              <a:rPr lang="fr-FR" smtClean="0"/>
              <a:t>‹N°›</a:t>
            </a:fld>
            <a:endParaRPr lang="fr-FR"/>
          </a:p>
        </p:txBody>
      </p:sp>
    </p:spTree>
    <p:extLst>
      <p:ext uri="{BB962C8B-B14F-4D97-AF65-F5344CB8AC3E}">
        <p14:creationId xmlns:p14="http://schemas.microsoft.com/office/powerpoint/2010/main" val="1683759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simple.wikipedia.org/wiki/England" TargetMode="External"/><Relationship Id="rId3" Type="http://schemas.openxmlformats.org/officeDocument/2006/relationships/image" Target="../media/image2.png"/><Relationship Id="rId7" Type="http://schemas.openxmlformats.org/officeDocument/2006/relationships/hyperlink" Target="https://simple.wikipedia.org/wiki/British_monarch"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simple.wikipedia.org/wiki/Coat_of_arms" TargetMode="External"/><Relationship Id="rId11" Type="http://schemas.openxmlformats.org/officeDocument/2006/relationships/hyperlink" Target="https://simple.wikipedia.org/wiki/Ireland" TargetMode="External"/><Relationship Id="rId5" Type="http://schemas.openxmlformats.org/officeDocument/2006/relationships/image" Target="../media/image6.png"/><Relationship Id="rId10" Type="http://schemas.openxmlformats.org/officeDocument/2006/relationships/hyperlink" Target="https://simple.wikipedia.org/w/index.php?title=Cl%C3%A0rsach&amp;action=edit&amp;redlink=1" TargetMode="External"/><Relationship Id="rId4" Type="http://schemas.openxmlformats.org/officeDocument/2006/relationships/image" Target="../media/image3.png"/><Relationship Id="rId9" Type="http://schemas.openxmlformats.org/officeDocument/2006/relationships/hyperlink" Target="https://simple.wikipedia.org/w/index.php?title=Fleur_de_lis&amp;action=edit&amp;redlink=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867FEB15-D6CE-FD89-4917-10A23D5D77EB}"/>
              </a:ext>
            </a:extLst>
          </p:cNvPr>
          <p:cNvPicPr>
            <a:picLocks noChangeAspect="1"/>
          </p:cNvPicPr>
          <p:nvPr/>
        </p:nvPicPr>
        <p:blipFill>
          <a:blip r:embed="rId2"/>
          <a:stretch>
            <a:fillRect/>
          </a:stretch>
        </p:blipFill>
        <p:spPr>
          <a:xfrm>
            <a:off x="232670" y="212862"/>
            <a:ext cx="1248655" cy="1687115"/>
          </a:xfrm>
          <a:prstGeom prst="rect">
            <a:avLst/>
          </a:prstGeom>
        </p:spPr>
      </p:pic>
      <p:pic>
        <p:nvPicPr>
          <p:cNvPr id="12" name="Image 11">
            <a:extLst>
              <a:ext uri="{FF2B5EF4-FFF2-40B4-BE49-F238E27FC236}">
                <a16:creationId xmlns:a16="http://schemas.microsoft.com/office/drawing/2014/main" id="{03AAC39E-9C0F-5775-9602-60869E9B6827}"/>
              </a:ext>
            </a:extLst>
          </p:cNvPr>
          <p:cNvPicPr>
            <a:picLocks noChangeAspect="1"/>
          </p:cNvPicPr>
          <p:nvPr/>
        </p:nvPicPr>
        <p:blipFill>
          <a:blip r:embed="rId3"/>
          <a:stretch>
            <a:fillRect/>
          </a:stretch>
        </p:blipFill>
        <p:spPr>
          <a:xfrm>
            <a:off x="6619625" y="4103639"/>
            <a:ext cx="1362464" cy="1274345"/>
          </a:xfrm>
          <a:prstGeom prst="rect">
            <a:avLst/>
          </a:prstGeom>
        </p:spPr>
      </p:pic>
      <p:pic>
        <p:nvPicPr>
          <p:cNvPr id="14" name="Image 13">
            <a:extLst>
              <a:ext uri="{FF2B5EF4-FFF2-40B4-BE49-F238E27FC236}">
                <a16:creationId xmlns:a16="http://schemas.microsoft.com/office/drawing/2014/main" id="{701035EF-2505-65E9-C33A-DFB437A3F1F9}"/>
              </a:ext>
            </a:extLst>
          </p:cNvPr>
          <p:cNvPicPr>
            <a:picLocks noChangeAspect="1"/>
          </p:cNvPicPr>
          <p:nvPr/>
        </p:nvPicPr>
        <p:blipFill>
          <a:blip r:embed="rId4">
            <a:duotone>
              <a:schemeClr val="bg2">
                <a:shade val="45000"/>
                <a:satMod val="135000"/>
              </a:schemeClr>
              <a:prstClr val="white"/>
            </a:duotone>
          </a:blip>
          <a:stretch>
            <a:fillRect/>
          </a:stretch>
        </p:blipFill>
        <p:spPr>
          <a:xfrm>
            <a:off x="6785631" y="454495"/>
            <a:ext cx="447494" cy="601924"/>
          </a:xfrm>
          <a:prstGeom prst="rect">
            <a:avLst/>
          </a:prstGeom>
        </p:spPr>
      </p:pic>
      <p:cxnSp>
        <p:nvCxnSpPr>
          <p:cNvPr id="16" name="Connecteur droit 15">
            <a:extLst>
              <a:ext uri="{FF2B5EF4-FFF2-40B4-BE49-F238E27FC236}">
                <a16:creationId xmlns:a16="http://schemas.microsoft.com/office/drawing/2014/main" id="{09F2A82C-D671-0D74-C876-EF08D9C9485A}"/>
              </a:ext>
            </a:extLst>
          </p:cNvPr>
          <p:cNvCxnSpPr>
            <a:cxnSpLocks/>
          </p:cNvCxnSpPr>
          <p:nvPr/>
        </p:nvCxnSpPr>
        <p:spPr>
          <a:xfrm>
            <a:off x="520505" y="1800665"/>
            <a:ext cx="0" cy="29401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6E272DEE-68AB-F688-C991-F2494A31B510}"/>
              </a:ext>
            </a:extLst>
          </p:cNvPr>
          <p:cNvCxnSpPr>
            <a:cxnSpLocks/>
          </p:cNvCxnSpPr>
          <p:nvPr/>
        </p:nvCxnSpPr>
        <p:spPr>
          <a:xfrm flipH="1">
            <a:off x="856996" y="5554394"/>
            <a:ext cx="6443861" cy="0"/>
          </a:xfrm>
          <a:prstGeom prst="line">
            <a:avLst/>
          </a:prstGeom>
        </p:spPr>
        <p:style>
          <a:lnRef idx="1">
            <a:schemeClr val="accent1"/>
          </a:lnRef>
          <a:fillRef idx="0">
            <a:schemeClr val="accent1"/>
          </a:fillRef>
          <a:effectRef idx="0">
            <a:schemeClr val="accent1"/>
          </a:effectRef>
          <a:fontRef idx="minor">
            <a:schemeClr val="tx1"/>
          </a:fontRef>
        </p:style>
      </p:cxnSp>
      <p:pic>
        <p:nvPicPr>
          <p:cNvPr id="19" name="Image 18">
            <a:extLst>
              <a:ext uri="{FF2B5EF4-FFF2-40B4-BE49-F238E27FC236}">
                <a16:creationId xmlns:a16="http://schemas.microsoft.com/office/drawing/2014/main" id="{10C1AF29-C442-1817-9217-3AC0EFA221B8}"/>
              </a:ext>
            </a:extLst>
          </p:cNvPr>
          <p:cNvPicPr>
            <a:picLocks noChangeAspect="1"/>
          </p:cNvPicPr>
          <p:nvPr/>
        </p:nvPicPr>
        <p:blipFill>
          <a:blip r:embed="rId4">
            <a:duotone>
              <a:schemeClr val="bg2">
                <a:shade val="45000"/>
                <a:satMod val="135000"/>
              </a:schemeClr>
              <a:prstClr val="white"/>
            </a:duotone>
          </a:blip>
          <a:stretch>
            <a:fillRect/>
          </a:stretch>
        </p:blipFill>
        <p:spPr>
          <a:xfrm>
            <a:off x="328685" y="4892944"/>
            <a:ext cx="383640" cy="516034"/>
          </a:xfrm>
          <a:prstGeom prst="rect">
            <a:avLst/>
          </a:prstGeom>
        </p:spPr>
      </p:pic>
      <p:cxnSp>
        <p:nvCxnSpPr>
          <p:cNvPr id="20" name="Connecteur droit 19">
            <a:extLst>
              <a:ext uri="{FF2B5EF4-FFF2-40B4-BE49-F238E27FC236}">
                <a16:creationId xmlns:a16="http://schemas.microsoft.com/office/drawing/2014/main" id="{165EFAD2-F631-4BDF-CFB8-16504F53EE99}"/>
              </a:ext>
            </a:extLst>
          </p:cNvPr>
          <p:cNvCxnSpPr>
            <a:cxnSpLocks/>
          </p:cNvCxnSpPr>
          <p:nvPr/>
        </p:nvCxnSpPr>
        <p:spPr>
          <a:xfrm flipH="1">
            <a:off x="1481325" y="501748"/>
            <a:ext cx="50255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B3972318-108D-DD77-474E-9C049AF6A1F2}"/>
              </a:ext>
            </a:extLst>
          </p:cNvPr>
          <p:cNvCxnSpPr>
            <a:cxnSpLocks/>
          </p:cNvCxnSpPr>
          <p:nvPr/>
        </p:nvCxnSpPr>
        <p:spPr>
          <a:xfrm flipH="1">
            <a:off x="7279302" y="917672"/>
            <a:ext cx="1" cy="3037279"/>
          </a:xfrm>
          <a:prstGeom prst="line">
            <a:avLst/>
          </a:prstGeom>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530772E8-F3F5-554D-04ED-8E6053913A07}"/>
              </a:ext>
            </a:extLst>
          </p:cNvPr>
          <p:cNvSpPr txBox="1"/>
          <p:nvPr/>
        </p:nvSpPr>
        <p:spPr>
          <a:xfrm>
            <a:off x="1884402" y="695414"/>
            <a:ext cx="3362848" cy="523220"/>
          </a:xfrm>
          <a:prstGeom prst="rect">
            <a:avLst/>
          </a:prstGeom>
          <a:noFill/>
          <a:ln>
            <a:solidFill>
              <a:schemeClr val="tx1"/>
            </a:solidFill>
          </a:ln>
        </p:spPr>
        <p:txBody>
          <a:bodyPr wrap="square" rtlCol="0">
            <a:spAutoFit/>
          </a:bodyPr>
          <a:lstStyle/>
          <a:p>
            <a:pPr algn="ctr"/>
            <a:r>
              <a:rPr lang="fr-FR" sz="1400" dirty="0">
                <a:latin typeface="Arial Black" panose="020B0A04020102020204" pitchFamily="34" charset="0"/>
              </a:rPr>
              <a:t>HER  LATE MAJESTY </a:t>
            </a:r>
          </a:p>
          <a:p>
            <a:pPr algn="ctr"/>
            <a:r>
              <a:rPr lang="fr-FR" sz="1400" dirty="0">
                <a:latin typeface="Arial Black" panose="020B0A04020102020204" pitchFamily="34" charset="0"/>
              </a:rPr>
              <a:t>IDENTITY CARD</a:t>
            </a:r>
          </a:p>
        </p:txBody>
      </p:sp>
      <p:sp>
        <p:nvSpPr>
          <p:cNvPr id="30" name="ZoneTexte 29">
            <a:extLst>
              <a:ext uri="{FF2B5EF4-FFF2-40B4-BE49-F238E27FC236}">
                <a16:creationId xmlns:a16="http://schemas.microsoft.com/office/drawing/2014/main" id="{673FA4BB-0DB1-3F34-07FF-73C4AB4845D2}"/>
              </a:ext>
            </a:extLst>
          </p:cNvPr>
          <p:cNvSpPr txBox="1"/>
          <p:nvPr/>
        </p:nvSpPr>
        <p:spPr>
          <a:xfrm>
            <a:off x="856996" y="1899977"/>
            <a:ext cx="5426139" cy="2462213"/>
          </a:xfrm>
          <a:prstGeom prst="rect">
            <a:avLst/>
          </a:prstGeom>
          <a:noFill/>
        </p:spPr>
        <p:txBody>
          <a:bodyPr wrap="square" rtlCol="0">
            <a:spAutoFit/>
          </a:bodyPr>
          <a:lstStyle/>
          <a:p>
            <a:r>
              <a:rPr lang="fr-FR" sz="1400" dirty="0">
                <a:latin typeface="Arial" panose="020B0604020202020204" pitchFamily="34" charset="0"/>
                <a:cs typeface="Arial" panose="020B0604020202020204" pitchFamily="34" charset="0"/>
              </a:rPr>
              <a:t>Name………………………………………………………….</a:t>
            </a:r>
          </a:p>
          <a:p>
            <a:r>
              <a:rPr lang="fr-FR" sz="1400" dirty="0">
                <a:latin typeface="Arial" panose="020B0604020202020204" pitchFamily="34" charset="0"/>
                <a:cs typeface="Arial" panose="020B0604020202020204" pitchFamily="34" charset="0"/>
              </a:rPr>
              <a:t>Date of birth…………………………………………………</a:t>
            </a:r>
          </a:p>
          <a:p>
            <a:r>
              <a:rPr lang="fr-FR" sz="1400" dirty="0">
                <a:latin typeface="Arial" panose="020B0604020202020204" pitchFamily="34" charset="0"/>
                <a:cs typeface="Arial" panose="020B0604020202020204" pitchFamily="34" charset="0"/>
              </a:rPr>
              <a:t>Parents……………………………………………...</a:t>
            </a:r>
          </a:p>
          <a:p>
            <a:r>
              <a:rPr lang="fr-FR" sz="1400" dirty="0">
                <a:latin typeface="Arial" panose="020B0604020202020204" pitchFamily="34" charset="0"/>
                <a:cs typeface="Arial" panose="020B0604020202020204" pitchFamily="34" charset="0"/>
              </a:rPr>
              <a:t>              ……………………………………………….</a:t>
            </a:r>
          </a:p>
          <a:p>
            <a:r>
              <a:rPr lang="fr-FR" sz="1400" dirty="0">
                <a:latin typeface="Arial" panose="020B0604020202020204" pitchFamily="34" charset="0"/>
                <a:cs typeface="Arial" panose="020B0604020202020204" pitchFamily="34" charset="0"/>
              </a:rPr>
              <a:t>Brothers and sisters ( siblings )……….</a:t>
            </a:r>
          </a:p>
          <a:p>
            <a:r>
              <a:rPr lang="fr-FR" sz="1400" dirty="0">
                <a:latin typeface="Arial" panose="020B0604020202020204" pitchFamily="34" charset="0"/>
                <a:cs typeface="Arial" panose="020B0604020202020204" pitchFamily="34" charset="0"/>
              </a:rPr>
              <a:t>Family : Husband : ………..</a:t>
            </a:r>
          </a:p>
          <a:p>
            <a:r>
              <a:rPr lang="fr-FR" sz="1400" dirty="0">
                <a:latin typeface="Arial" panose="020B0604020202020204" pitchFamily="34" charset="0"/>
                <a:cs typeface="Arial" panose="020B0604020202020204" pitchFamily="34" charset="0"/>
              </a:rPr>
              <a:t>Children ………………………………….</a:t>
            </a:r>
          </a:p>
          <a:p>
            <a:r>
              <a:rPr lang="fr-FR" sz="1400" dirty="0">
                <a:latin typeface="Arial" panose="020B0604020202020204" pitchFamily="34" charset="0"/>
                <a:cs typeface="Arial" panose="020B0604020202020204" pitchFamily="34" charset="0"/>
              </a:rPr>
              <a:t>………………………………</a:t>
            </a:r>
          </a:p>
          <a:p>
            <a:r>
              <a:rPr lang="fr-FR" sz="1400" dirty="0">
                <a:latin typeface="Arial" panose="020B0604020202020204" pitchFamily="34" charset="0"/>
                <a:cs typeface="Arial" panose="020B0604020202020204" pitchFamily="34" charset="0"/>
              </a:rPr>
              <a:t>……………………….</a:t>
            </a:r>
          </a:p>
          <a:p>
            <a:r>
              <a:rPr lang="fr-FR" sz="1400" dirty="0">
                <a:latin typeface="Arial" panose="020B0604020202020204" pitchFamily="34" charset="0"/>
                <a:cs typeface="Arial" panose="020B0604020202020204" pitchFamily="34" charset="0"/>
              </a:rPr>
              <a:t>………………………..</a:t>
            </a:r>
          </a:p>
          <a:p>
            <a:r>
              <a:rPr lang="fr-FR" sz="1400" dirty="0">
                <a:latin typeface="Arial" panose="020B0604020202020204" pitchFamily="34" charset="0"/>
                <a:cs typeface="Arial" panose="020B0604020202020204" pitchFamily="34" charset="0"/>
              </a:rPr>
              <a:t>Date of coronation………………….</a:t>
            </a:r>
          </a:p>
        </p:txBody>
      </p:sp>
      <p:sp>
        <p:nvSpPr>
          <p:cNvPr id="35" name="ZoneTexte 34">
            <a:extLst>
              <a:ext uri="{FF2B5EF4-FFF2-40B4-BE49-F238E27FC236}">
                <a16:creationId xmlns:a16="http://schemas.microsoft.com/office/drawing/2014/main" id="{D9382C25-0127-DF0B-91AE-09F5A107F62D}"/>
              </a:ext>
            </a:extLst>
          </p:cNvPr>
          <p:cNvSpPr txBox="1"/>
          <p:nvPr/>
        </p:nvSpPr>
        <p:spPr>
          <a:xfrm rot="21073059">
            <a:off x="7629931" y="1343366"/>
            <a:ext cx="3362848" cy="307777"/>
          </a:xfrm>
          <a:prstGeom prst="rect">
            <a:avLst/>
          </a:prstGeom>
          <a:noFill/>
          <a:ln>
            <a:solidFill>
              <a:schemeClr val="tx1"/>
            </a:solidFill>
          </a:ln>
        </p:spPr>
        <p:txBody>
          <a:bodyPr wrap="square" rtlCol="0">
            <a:spAutoFit/>
          </a:bodyPr>
          <a:lstStyle/>
          <a:p>
            <a:pPr algn="ctr"/>
            <a:r>
              <a:rPr lang="fr-FR" sz="1400" dirty="0">
                <a:latin typeface="Arial Black" panose="020B0A04020102020204" pitchFamily="34" charset="0"/>
              </a:rPr>
              <a:t>DID YOU KNOW IT ?</a:t>
            </a:r>
          </a:p>
        </p:txBody>
      </p:sp>
      <p:sp>
        <p:nvSpPr>
          <p:cNvPr id="36" name="ZoneTexte 35">
            <a:extLst>
              <a:ext uri="{FF2B5EF4-FFF2-40B4-BE49-F238E27FC236}">
                <a16:creationId xmlns:a16="http://schemas.microsoft.com/office/drawing/2014/main" id="{5D828D3A-2952-34D1-EA3C-D67BD4FF23C5}"/>
              </a:ext>
            </a:extLst>
          </p:cNvPr>
          <p:cNvSpPr txBox="1"/>
          <p:nvPr/>
        </p:nvSpPr>
        <p:spPr>
          <a:xfrm>
            <a:off x="7794961" y="2604476"/>
            <a:ext cx="3362848" cy="738664"/>
          </a:xfrm>
          <a:prstGeom prst="rect">
            <a:avLst/>
          </a:prstGeom>
          <a:noFill/>
          <a:ln>
            <a:solidFill>
              <a:schemeClr val="tx1"/>
            </a:solidFill>
          </a:ln>
        </p:spPr>
        <p:txBody>
          <a:bodyPr wrap="square" rtlCol="0">
            <a:spAutoFit/>
          </a:bodyPr>
          <a:lstStyle/>
          <a:p>
            <a:pPr algn="ctr"/>
            <a:r>
              <a:rPr lang="fr-FR" sz="1400" dirty="0">
                <a:latin typeface="Arial Black" panose="020B0A04020102020204" pitchFamily="34" charset="0"/>
              </a:rPr>
              <a:t>HER  LATE MAJESTY HAD NO  </a:t>
            </a:r>
          </a:p>
          <a:p>
            <a:pPr algn="ctr"/>
            <a:r>
              <a:rPr lang="fr-FR" sz="1400" dirty="0">
                <a:latin typeface="Arial Black" panose="020B0A04020102020204" pitchFamily="34" charset="0"/>
              </a:rPr>
              <a:t>IDENTITY CARD , PASSPORT OR DRIVING LICENSE !</a:t>
            </a:r>
          </a:p>
        </p:txBody>
      </p:sp>
    </p:spTree>
    <p:extLst>
      <p:ext uri="{BB962C8B-B14F-4D97-AF65-F5344CB8AC3E}">
        <p14:creationId xmlns:p14="http://schemas.microsoft.com/office/powerpoint/2010/main" val="602761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36EAC168-BA75-16B5-B4CF-BC983328A589}"/>
              </a:ext>
            </a:extLst>
          </p:cNvPr>
          <p:cNvPicPr>
            <a:picLocks noChangeAspect="1"/>
          </p:cNvPicPr>
          <p:nvPr/>
        </p:nvPicPr>
        <p:blipFill>
          <a:blip r:embed="rId2"/>
          <a:stretch>
            <a:fillRect/>
          </a:stretch>
        </p:blipFill>
        <p:spPr>
          <a:xfrm>
            <a:off x="1700432" y="1729082"/>
            <a:ext cx="3276600" cy="4591050"/>
          </a:xfrm>
          <a:prstGeom prst="rect">
            <a:avLst/>
          </a:prstGeom>
        </p:spPr>
      </p:pic>
      <p:pic>
        <p:nvPicPr>
          <p:cNvPr id="3" name="Image 2">
            <a:extLst>
              <a:ext uri="{FF2B5EF4-FFF2-40B4-BE49-F238E27FC236}">
                <a16:creationId xmlns:a16="http://schemas.microsoft.com/office/drawing/2014/main" id="{2CF71F26-2E3C-8D75-D4F1-9D797A35B33B}"/>
              </a:ext>
            </a:extLst>
          </p:cNvPr>
          <p:cNvPicPr>
            <a:picLocks noChangeAspect="1"/>
          </p:cNvPicPr>
          <p:nvPr/>
        </p:nvPicPr>
        <p:blipFill>
          <a:blip r:embed="rId3"/>
          <a:stretch>
            <a:fillRect/>
          </a:stretch>
        </p:blipFill>
        <p:spPr>
          <a:xfrm>
            <a:off x="6736893" y="1434904"/>
            <a:ext cx="4064164" cy="2154543"/>
          </a:xfrm>
          <a:prstGeom prst="rect">
            <a:avLst/>
          </a:prstGeom>
        </p:spPr>
      </p:pic>
      <p:pic>
        <p:nvPicPr>
          <p:cNvPr id="4" name="Image 3">
            <a:extLst>
              <a:ext uri="{FF2B5EF4-FFF2-40B4-BE49-F238E27FC236}">
                <a16:creationId xmlns:a16="http://schemas.microsoft.com/office/drawing/2014/main" id="{C9936E38-1460-1D44-38A6-0CD06A9DB70A}"/>
              </a:ext>
            </a:extLst>
          </p:cNvPr>
          <p:cNvPicPr>
            <a:picLocks noChangeAspect="1"/>
          </p:cNvPicPr>
          <p:nvPr/>
        </p:nvPicPr>
        <p:blipFill>
          <a:blip r:embed="rId4"/>
          <a:stretch>
            <a:fillRect/>
          </a:stretch>
        </p:blipFill>
        <p:spPr>
          <a:xfrm>
            <a:off x="126177" y="91267"/>
            <a:ext cx="737863" cy="996960"/>
          </a:xfrm>
          <a:prstGeom prst="rect">
            <a:avLst/>
          </a:prstGeom>
        </p:spPr>
      </p:pic>
      <p:pic>
        <p:nvPicPr>
          <p:cNvPr id="5" name="Image 4">
            <a:extLst>
              <a:ext uri="{FF2B5EF4-FFF2-40B4-BE49-F238E27FC236}">
                <a16:creationId xmlns:a16="http://schemas.microsoft.com/office/drawing/2014/main" id="{2B2B833F-CEBE-3299-79EE-0EAAC2E80B6C}"/>
              </a:ext>
            </a:extLst>
          </p:cNvPr>
          <p:cNvPicPr>
            <a:picLocks noChangeAspect="1"/>
          </p:cNvPicPr>
          <p:nvPr/>
        </p:nvPicPr>
        <p:blipFill>
          <a:blip r:embed="rId5"/>
          <a:stretch>
            <a:fillRect/>
          </a:stretch>
        </p:blipFill>
        <p:spPr>
          <a:xfrm>
            <a:off x="11447664" y="6001109"/>
            <a:ext cx="682165" cy="638045"/>
          </a:xfrm>
          <a:prstGeom prst="rect">
            <a:avLst/>
          </a:prstGeom>
        </p:spPr>
      </p:pic>
      <p:pic>
        <p:nvPicPr>
          <p:cNvPr id="6" name="Image 5">
            <a:extLst>
              <a:ext uri="{FF2B5EF4-FFF2-40B4-BE49-F238E27FC236}">
                <a16:creationId xmlns:a16="http://schemas.microsoft.com/office/drawing/2014/main" id="{EF24BC82-5B76-6915-2B45-ECBBF5BB6886}"/>
              </a:ext>
            </a:extLst>
          </p:cNvPr>
          <p:cNvPicPr>
            <a:picLocks noChangeAspect="1"/>
          </p:cNvPicPr>
          <p:nvPr/>
        </p:nvPicPr>
        <p:blipFill>
          <a:blip r:embed="rId6">
            <a:duotone>
              <a:schemeClr val="bg2">
                <a:shade val="45000"/>
                <a:satMod val="135000"/>
              </a:schemeClr>
              <a:prstClr val="white"/>
            </a:duotone>
          </a:blip>
          <a:stretch>
            <a:fillRect/>
          </a:stretch>
        </p:blipFill>
        <p:spPr>
          <a:xfrm>
            <a:off x="11586089" y="160559"/>
            <a:ext cx="447494" cy="601924"/>
          </a:xfrm>
          <a:prstGeom prst="rect">
            <a:avLst/>
          </a:prstGeom>
        </p:spPr>
      </p:pic>
      <p:pic>
        <p:nvPicPr>
          <p:cNvPr id="7" name="Image 6">
            <a:extLst>
              <a:ext uri="{FF2B5EF4-FFF2-40B4-BE49-F238E27FC236}">
                <a16:creationId xmlns:a16="http://schemas.microsoft.com/office/drawing/2014/main" id="{D1A9864C-457B-82DE-B3A9-520842D8C663}"/>
              </a:ext>
            </a:extLst>
          </p:cNvPr>
          <p:cNvPicPr>
            <a:picLocks noChangeAspect="1"/>
          </p:cNvPicPr>
          <p:nvPr/>
        </p:nvPicPr>
        <p:blipFill>
          <a:blip r:embed="rId6">
            <a:duotone>
              <a:schemeClr val="bg2">
                <a:shade val="45000"/>
                <a:satMod val="135000"/>
              </a:schemeClr>
              <a:prstClr val="white"/>
            </a:duotone>
          </a:blip>
          <a:stretch>
            <a:fillRect/>
          </a:stretch>
        </p:blipFill>
        <p:spPr>
          <a:xfrm>
            <a:off x="689557" y="6019170"/>
            <a:ext cx="447494" cy="601924"/>
          </a:xfrm>
          <a:prstGeom prst="rect">
            <a:avLst/>
          </a:prstGeom>
        </p:spPr>
      </p:pic>
      <p:sp>
        <p:nvSpPr>
          <p:cNvPr id="8" name="ZoneTexte 7">
            <a:extLst>
              <a:ext uri="{FF2B5EF4-FFF2-40B4-BE49-F238E27FC236}">
                <a16:creationId xmlns:a16="http://schemas.microsoft.com/office/drawing/2014/main" id="{7BA8C23D-14D6-271A-77F5-A83DBC983097}"/>
              </a:ext>
            </a:extLst>
          </p:cNvPr>
          <p:cNvSpPr txBox="1"/>
          <p:nvPr/>
        </p:nvSpPr>
        <p:spPr>
          <a:xfrm>
            <a:off x="220870" y="602147"/>
            <a:ext cx="437812" cy="6255853"/>
          </a:xfrm>
          <a:prstGeom prst="rect">
            <a:avLst/>
          </a:prstGeom>
          <a:noFill/>
        </p:spPr>
        <p:txBody>
          <a:bodyPr vert="wordArtVert" wrap="square" rtlCol="0">
            <a:spAutoFit/>
          </a:bodyPr>
          <a:lstStyle/>
          <a:p>
            <a:pPr algn="ctr"/>
            <a:r>
              <a:rPr lang="fr-FR" sz="1200" b="1" dirty="0">
                <a:effectLst>
                  <a:outerShdw blurRad="38100" dist="38100" dir="2700000" algn="tl">
                    <a:srgbClr val="000000">
                      <a:alpha val="43137"/>
                    </a:srgbClr>
                  </a:outerShdw>
                </a:effectLst>
                <a:latin typeface="Arial Black" panose="020B0A04020102020204" pitchFamily="34" charset="0"/>
              </a:rPr>
              <a:t>Facts about the </a:t>
            </a:r>
            <a:r>
              <a:rPr lang="fr-FR" sz="1200" b="1" dirty="0" err="1">
                <a:effectLst>
                  <a:outerShdw blurRad="38100" dist="38100" dir="2700000" algn="tl">
                    <a:srgbClr val="000000">
                      <a:alpha val="43137"/>
                    </a:srgbClr>
                  </a:outerShdw>
                </a:effectLst>
                <a:latin typeface="Arial Black" panose="020B0A04020102020204" pitchFamily="34" charset="0"/>
              </a:rPr>
              <a:t>queen</a:t>
            </a:r>
            <a:endParaRPr lang="fr-FR" sz="1200" b="1" dirty="0">
              <a:effectLst>
                <a:outerShdw blurRad="38100" dist="38100" dir="2700000" algn="tl">
                  <a:srgbClr val="000000">
                    <a:alpha val="43137"/>
                  </a:srgbClr>
                </a:outerShdw>
              </a:effectLst>
              <a:latin typeface="Arial Black" panose="020B0A04020102020204" pitchFamily="34" charset="0"/>
            </a:endParaRPr>
          </a:p>
        </p:txBody>
      </p:sp>
      <p:cxnSp>
        <p:nvCxnSpPr>
          <p:cNvPr id="9" name="Connecteur droit 8">
            <a:extLst>
              <a:ext uri="{FF2B5EF4-FFF2-40B4-BE49-F238E27FC236}">
                <a16:creationId xmlns:a16="http://schemas.microsoft.com/office/drawing/2014/main" id="{0C0A337F-CD95-8F92-498D-040146B0CB0E}"/>
              </a:ext>
            </a:extLst>
          </p:cNvPr>
          <p:cNvCxnSpPr>
            <a:cxnSpLocks/>
          </p:cNvCxnSpPr>
          <p:nvPr/>
        </p:nvCxnSpPr>
        <p:spPr>
          <a:xfrm>
            <a:off x="913304" y="1043196"/>
            <a:ext cx="0" cy="48093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D0F38D21-110B-47D0-701E-BBEB7D60528C}"/>
              </a:ext>
            </a:extLst>
          </p:cNvPr>
          <p:cNvCxnSpPr>
            <a:cxnSpLocks/>
          </p:cNvCxnSpPr>
          <p:nvPr/>
        </p:nvCxnSpPr>
        <p:spPr>
          <a:xfrm flipH="1">
            <a:off x="1481325" y="461521"/>
            <a:ext cx="9829100" cy="402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88454EFE-FD13-C7A5-CBEF-36FC320C3FE5}"/>
              </a:ext>
            </a:extLst>
          </p:cNvPr>
          <p:cNvCxnSpPr>
            <a:cxnSpLocks/>
          </p:cNvCxnSpPr>
          <p:nvPr/>
        </p:nvCxnSpPr>
        <p:spPr>
          <a:xfrm flipH="1">
            <a:off x="1270308" y="6453762"/>
            <a:ext cx="99275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5F62E012-33BC-12C5-3A4F-F533D5EE9D14}"/>
              </a:ext>
            </a:extLst>
          </p:cNvPr>
          <p:cNvCxnSpPr>
            <a:cxnSpLocks/>
          </p:cNvCxnSpPr>
          <p:nvPr/>
        </p:nvCxnSpPr>
        <p:spPr>
          <a:xfrm>
            <a:off x="11809836" y="872039"/>
            <a:ext cx="0" cy="48093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026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9936E38-1460-1D44-38A6-0CD06A9DB70A}"/>
              </a:ext>
            </a:extLst>
          </p:cNvPr>
          <p:cNvPicPr>
            <a:picLocks noChangeAspect="1"/>
          </p:cNvPicPr>
          <p:nvPr/>
        </p:nvPicPr>
        <p:blipFill>
          <a:blip r:embed="rId2"/>
          <a:stretch>
            <a:fillRect/>
          </a:stretch>
        </p:blipFill>
        <p:spPr>
          <a:xfrm>
            <a:off x="126177" y="91267"/>
            <a:ext cx="737863" cy="996960"/>
          </a:xfrm>
          <a:prstGeom prst="rect">
            <a:avLst/>
          </a:prstGeom>
        </p:spPr>
      </p:pic>
      <p:pic>
        <p:nvPicPr>
          <p:cNvPr id="5" name="Image 4">
            <a:extLst>
              <a:ext uri="{FF2B5EF4-FFF2-40B4-BE49-F238E27FC236}">
                <a16:creationId xmlns:a16="http://schemas.microsoft.com/office/drawing/2014/main" id="{2B2B833F-CEBE-3299-79EE-0EAAC2E80B6C}"/>
              </a:ext>
            </a:extLst>
          </p:cNvPr>
          <p:cNvPicPr>
            <a:picLocks noChangeAspect="1"/>
          </p:cNvPicPr>
          <p:nvPr/>
        </p:nvPicPr>
        <p:blipFill>
          <a:blip r:embed="rId3"/>
          <a:stretch>
            <a:fillRect/>
          </a:stretch>
        </p:blipFill>
        <p:spPr>
          <a:xfrm>
            <a:off x="11447664" y="6001109"/>
            <a:ext cx="682165" cy="638045"/>
          </a:xfrm>
          <a:prstGeom prst="rect">
            <a:avLst/>
          </a:prstGeom>
        </p:spPr>
      </p:pic>
      <p:pic>
        <p:nvPicPr>
          <p:cNvPr id="6" name="Image 5">
            <a:extLst>
              <a:ext uri="{FF2B5EF4-FFF2-40B4-BE49-F238E27FC236}">
                <a16:creationId xmlns:a16="http://schemas.microsoft.com/office/drawing/2014/main" id="{EF24BC82-5B76-6915-2B45-ECBBF5BB6886}"/>
              </a:ext>
            </a:extLst>
          </p:cNvPr>
          <p:cNvPicPr>
            <a:picLocks noChangeAspect="1"/>
          </p:cNvPicPr>
          <p:nvPr/>
        </p:nvPicPr>
        <p:blipFill>
          <a:blip r:embed="rId4">
            <a:duotone>
              <a:schemeClr val="bg2">
                <a:shade val="45000"/>
                <a:satMod val="135000"/>
              </a:schemeClr>
              <a:prstClr val="white"/>
            </a:duotone>
          </a:blip>
          <a:stretch>
            <a:fillRect/>
          </a:stretch>
        </p:blipFill>
        <p:spPr>
          <a:xfrm>
            <a:off x="11586089" y="160559"/>
            <a:ext cx="447494" cy="601924"/>
          </a:xfrm>
          <a:prstGeom prst="rect">
            <a:avLst/>
          </a:prstGeom>
        </p:spPr>
      </p:pic>
      <p:pic>
        <p:nvPicPr>
          <p:cNvPr id="7" name="Image 6">
            <a:extLst>
              <a:ext uri="{FF2B5EF4-FFF2-40B4-BE49-F238E27FC236}">
                <a16:creationId xmlns:a16="http://schemas.microsoft.com/office/drawing/2014/main" id="{D1A9864C-457B-82DE-B3A9-520842D8C663}"/>
              </a:ext>
            </a:extLst>
          </p:cNvPr>
          <p:cNvPicPr>
            <a:picLocks noChangeAspect="1"/>
          </p:cNvPicPr>
          <p:nvPr/>
        </p:nvPicPr>
        <p:blipFill>
          <a:blip r:embed="rId4">
            <a:duotone>
              <a:schemeClr val="bg2">
                <a:shade val="45000"/>
                <a:satMod val="135000"/>
              </a:schemeClr>
              <a:prstClr val="white"/>
            </a:duotone>
          </a:blip>
          <a:stretch>
            <a:fillRect/>
          </a:stretch>
        </p:blipFill>
        <p:spPr>
          <a:xfrm>
            <a:off x="689557" y="6019170"/>
            <a:ext cx="447494" cy="601924"/>
          </a:xfrm>
          <a:prstGeom prst="rect">
            <a:avLst/>
          </a:prstGeom>
        </p:spPr>
      </p:pic>
      <p:sp>
        <p:nvSpPr>
          <p:cNvPr id="8" name="ZoneTexte 7">
            <a:extLst>
              <a:ext uri="{FF2B5EF4-FFF2-40B4-BE49-F238E27FC236}">
                <a16:creationId xmlns:a16="http://schemas.microsoft.com/office/drawing/2014/main" id="{7BA8C23D-14D6-271A-77F5-A83DBC983097}"/>
              </a:ext>
            </a:extLst>
          </p:cNvPr>
          <p:cNvSpPr txBox="1"/>
          <p:nvPr/>
        </p:nvSpPr>
        <p:spPr>
          <a:xfrm>
            <a:off x="220870" y="602147"/>
            <a:ext cx="944105" cy="6255853"/>
          </a:xfrm>
          <a:prstGeom prst="rect">
            <a:avLst/>
          </a:prstGeom>
          <a:noFill/>
        </p:spPr>
        <p:txBody>
          <a:bodyPr vert="wordArtVert" wrap="square" rtlCol="0">
            <a:spAutoFit/>
          </a:bodyPr>
          <a:lstStyle/>
          <a:p>
            <a:pPr algn="ctr"/>
            <a:r>
              <a:rPr lang="fr-FR" sz="1200" b="1" dirty="0">
                <a:effectLst>
                  <a:outerShdw blurRad="38100" dist="38100" dir="2700000" algn="tl">
                    <a:srgbClr val="000000">
                      <a:alpha val="43137"/>
                    </a:srgbClr>
                  </a:outerShdw>
                </a:effectLst>
                <a:latin typeface="Arial Black" panose="020B0A04020102020204" pitchFamily="34" charset="0"/>
              </a:rPr>
              <a:t>Facts about  Her Late Majesty the </a:t>
            </a:r>
            <a:r>
              <a:rPr lang="fr-FR" sz="1200" dirty="0">
                <a:effectLst>
                  <a:outerShdw blurRad="38100" dist="38100" dir="2700000" algn="tl">
                    <a:srgbClr val="000000">
                      <a:alpha val="43137"/>
                    </a:srgbClr>
                  </a:outerShdw>
                </a:effectLst>
                <a:latin typeface="Arial Black" panose="020B0A04020102020204" pitchFamily="34" charset="0"/>
              </a:rPr>
              <a:t>Queen</a:t>
            </a:r>
          </a:p>
          <a:p>
            <a:pPr algn="ctr"/>
            <a:endParaRPr lang="fr-FR" sz="1200" dirty="0">
              <a:effectLst>
                <a:outerShdw blurRad="38100" dist="38100" dir="2700000" algn="tl">
                  <a:srgbClr val="000000">
                    <a:alpha val="43137"/>
                  </a:srgbClr>
                </a:outerShdw>
              </a:effectLst>
              <a:latin typeface="Arial Black" panose="020B0A04020102020204" pitchFamily="34" charset="0"/>
            </a:endParaRPr>
          </a:p>
        </p:txBody>
      </p:sp>
      <p:cxnSp>
        <p:nvCxnSpPr>
          <p:cNvPr id="9" name="Connecteur droit 8">
            <a:extLst>
              <a:ext uri="{FF2B5EF4-FFF2-40B4-BE49-F238E27FC236}">
                <a16:creationId xmlns:a16="http://schemas.microsoft.com/office/drawing/2014/main" id="{0C0A337F-CD95-8F92-498D-040146B0CB0E}"/>
              </a:ext>
            </a:extLst>
          </p:cNvPr>
          <p:cNvCxnSpPr>
            <a:cxnSpLocks/>
          </p:cNvCxnSpPr>
          <p:nvPr/>
        </p:nvCxnSpPr>
        <p:spPr>
          <a:xfrm>
            <a:off x="1192014" y="1024326"/>
            <a:ext cx="0" cy="48093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D0F38D21-110B-47D0-701E-BBEB7D60528C}"/>
              </a:ext>
            </a:extLst>
          </p:cNvPr>
          <p:cNvCxnSpPr>
            <a:cxnSpLocks/>
          </p:cNvCxnSpPr>
          <p:nvPr/>
        </p:nvCxnSpPr>
        <p:spPr>
          <a:xfrm flipH="1">
            <a:off x="1481325" y="461521"/>
            <a:ext cx="9829100" cy="402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88454EFE-FD13-C7A5-CBEF-36FC320C3FE5}"/>
              </a:ext>
            </a:extLst>
          </p:cNvPr>
          <p:cNvCxnSpPr>
            <a:cxnSpLocks/>
          </p:cNvCxnSpPr>
          <p:nvPr/>
        </p:nvCxnSpPr>
        <p:spPr>
          <a:xfrm flipH="1">
            <a:off x="1270308" y="6453762"/>
            <a:ext cx="99275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5F62E012-33BC-12C5-3A4F-F533D5EE9D14}"/>
              </a:ext>
            </a:extLst>
          </p:cNvPr>
          <p:cNvCxnSpPr>
            <a:cxnSpLocks/>
          </p:cNvCxnSpPr>
          <p:nvPr/>
        </p:nvCxnSpPr>
        <p:spPr>
          <a:xfrm>
            <a:off x="11809836" y="872039"/>
            <a:ext cx="0" cy="4809347"/>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B716AC87-3A3F-5D3A-E657-43B797275AA4}"/>
              </a:ext>
            </a:extLst>
          </p:cNvPr>
          <p:cNvPicPr>
            <a:picLocks noChangeAspect="1"/>
          </p:cNvPicPr>
          <p:nvPr/>
        </p:nvPicPr>
        <p:blipFill>
          <a:blip r:embed="rId5"/>
          <a:stretch>
            <a:fillRect/>
          </a:stretch>
        </p:blipFill>
        <p:spPr>
          <a:xfrm>
            <a:off x="2115283" y="1253622"/>
            <a:ext cx="8764170" cy="4357707"/>
          </a:xfrm>
          <a:prstGeom prst="rect">
            <a:avLst/>
          </a:prstGeom>
        </p:spPr>
      </p:pic>
      <p:sp>
        <p:nvSpPr>
          <p:cNvPr id="11" name="ZoneTexte 10">
            <a:extLst>
              <a:ext uri="{FF2B5EF4-FFF2-40B4-BE49-F238E27FC236}">
                <a16:creationId xmlns:a16="http://schemas.microsoft.com/office/drawing/2014/main" id="{58838CF6-0D09-B65D-DD4D-0BBEE54A308C}"/>
              </a:ext>
            </a:extLst>
          </p:cNvPr>
          <p:cNvSpPr txBox="1"/>
          <p:nvPr/>
        </p:nvSpPr>
        <p:spPr>
          <a:xfrm>
            <a:off x="2404017" y="5788761"/>
            <a:ext cx="8194083" cy="646331"/>
          </a:xfrm>
          <a:prstGeom prst="rect">
            <a:avLst/>
          </a:prstGeom>
          <a:noFill/>
        </p:spPr>
        <p:txBody>
          <a:bodyPr wrap="square">
            <a:spAutoFit/>
          </a:bodyPr>
          <a:lstStyle/>
          <a:p>
            <a:r>
              <a:rPr lang="en-US" b="0" i="0" dirty="0">
                <a:solidFill>
                  <a:srgbClr val="202122"/>
                </a:solidFill>
                <a:effectLst/>
                <a:latin typeface="Arial" panose="020B0604020202020204" pitchFamily="34" charset="0"/>
              </a:rPr>
              <a:t>The </a:t>
            </a:r>
            <a:r>
              <a:rPr lang="en-US" b="1" i="0" dirty="0">
                <a:solidFill>
                  <a:srgbClr val="202122"/>
                </a:solidFill>
                <a:effectLst/>
                <a:latin typeface="Arial" panose="020B0604020202020204" pitchFamily="34" charset="0"/>
              </a:rPr>
              <a:t>Royal Coat of Arms of the United Kingdom</a:t>
            </a:r>
            <a:r>
              <a:rPr lang="en-US" b="0" i="0" dirty="0">
                <a:solidFill>
                  <a:srgbClr val="202122"/>
                </a:solidFill>
                <a:effectLst/>
                <a:latin typeface="Arial" panose="020B0604020202020204" pitchFamily="34" charset="0"/>
              </a:rPr>
              <a:t>  OR </a:t>
            </a:r>
            <a:r>
              <a:rPr lang="fr-FR" b="1" i="0" dirty="0">
                <a:solidFill>
                  <a:srgbClr val="202122"/>
                </a:solidFill>
                <a:effectLst/>
                <a:latin typeface="Arial" panose="020B0604020202020204" pitchFamily="34" charset="0"/>
              </a:rPr>
              <a:t>Arms of Dominion</a:t>
            </a:r>
            <a:r>
              <a:rPr lang="fr-FR" dirty="0">
                <a:solidFill>
                  <a:srgbClr val="202122"/>
                </a:solidFill>
                <a:latin typeface="Arial" panose="020B0604020202020204" pitchFamily="34" charset="0"/>
              </a:rPr>
              <a:t> </a:t>
            </a:r>
            <a:r>
              <a:rPr lang="en-US" b="0" i="0" dirty="0">
                <a:solidFill>
                  <a:srgbClr val="202122"/>
                </a:solidFill>
                <a:effectLst/>
                <a:latin typeface="Arial" panose="020B0604020202020204" pitchFamily="34" charset="0"/>
              </a:rPr>
              <a:t>is the official </a:t>
            </a:r>
            <a:r>
              <a:rPr lang="en-US" b="0" i="0" u="sng" strike="noStrike" dirty="0">
                <a:effectLst/>
                <a:latin typeface="Arial" panose="020B0604020202020204" pitchFamily="34" charset="0"/>
                <a:hlinkClick r:id="rId6" tooltip="Coat of arms">
                  <a:extLst>
                    <a:ext uri="{A12FA001-AC4F-418D-AE19-62706E023703}">
                      <ahyp:hlinkClr xmlns:ahyp="http://schemas.microsoft.com/office/drawing/2018/hyperlinkcolor" val="tx"/>
                    </a:ext>
                  </a:extLst>
                </a:hlinkClick>
              </a:rPr>
              <a:t>coat of arms</a:t>
            </a:r>
            <a:r>
              <a:rPr lang="en-US" b="0" i="0" u="sng" dirty="0">
                <a:effectLst/>
                <a:latin typeface="Arial" panose="020B0604020202020204" pitchFamily="34" charset="0"/>
              </a:rPr>
              <a:t> </a:t>
            </a:r>
            <a:r>
              <a:rPr lang="en-US" b="0" i="0" dirty="0">
                <a:solidFill>
                  <a:srgbClr val="202122"/>
                </a:solidFill>
                <a:effectLst/>
                <a:latin typeface="Arial" panose="020B0604020202020204" pitchFamily="34" charset="0"/>
              </a:rPr>
              <a:t>of the </a:t>
            </a:r>
            <a:r>
              <a:rPr lang="en-US" b="0" i="0" u="none" strike="noStrike" dirty="0">
                <a:effectLst/>
                <a:latin typeface="Arial" panose="020B0604020202020204" pitchFamily="34" charset="0"/>
                <a:hlinkClick r:id="rId7" tooltip="British monarch">
                  <a:extLst>
                    <a:ext uri="{A12FA001-AC4F-418D-AE19-62706E023703}">
                      <ahyp:hlinkClr xmlns:ahyp="http://schemas.microsoft.com/office/drawing/2018/hyperlinkcolor" val="tx"/>
                    </a:ext>
                  </a:extLst>
                </a:hlinkClick>
              </a:rPr>
              <a:t>British monarch</a:t>
            </a:r>
            <a:r>
              <a:rPr lang="en-US" b="0" i="0" dirty="0">
                <a:solidFill>
                  <a:srgbClr val="202122"/>
                </a:solidFill>
                <a:effectLst/>
                <a:latin typeface="Arial" panose="020B0604020202020204" pitchFamily="34" charset="0"/>
              </a:rPr>
              <a:t>, currently Charles III</a:t>
            </a:r>
            <a:endParaRPr lang="fr-FR" dirty="0"/>
          </a:p>
        </p:txBody>
      </p:sp>
      <p:sp>
        <p:nvSpPr>
          <p:cNvPr id="13" name="ZoneTexte 12">
            <a:extLst>
              <a:ext uri="{FF2B5EF4-FFF2-40B4-BE49-F238E27FC236}">
                <a16:creationId xmlns:a16="http://schemas.microsoft.com/office/drawing/2014/main" id="{2581E543-5B47-72AC-8C0D-D307821E42C5}"/>
              </a:ext>
            </a:extLst>
          </p:cNvPr>
          <p:cNvSpPr txBox="1"/>
          <p:nvPr/>
        </p:nvSpPr>
        <p:spPr>
          <a:xfrm>
            <a:off x="1270308" y="771016"/>
            <a:ext cx="4507262" cy="646331"/>
          </a:xfrm>
          <a:prstGeom prst="rect">
            <a:avLst/>
          </a:prstGeom>
          <a:noFill/>
          <a:ln>
            <a:solidFill>
              <a:schemeClr val="tx1"/>
            </a:solidFill>
          </a:ln>
        </p:spPr>
        <p:txBody>
          <a:bodyPr wrap="square">
            <a:spAutoFit/>
          </a:bodyPr>
          <a:lstStyle/>
          <a:p>
            <a:r>
              <a:rPr lang="en-US" b="0" i="0" dirty="0">
                <a:effectLst/>
                <a:latin typeface="Arial Black" panose="020B0A04020102020204" pitchFamily="34" charset="0"/>
              </a:rPr>
              <a:t>the three passant guardant</a:t>
            </a:r>
          </a:p>
          <a:p>
            <a:r>
              <a:rPr lang="en-US" b="0" i="0" dirty="0">
                <a:effectLst/>
                <a:latin typeface="Arial Black" panose="020B0A04020102020204" pitchFamily="34" charset="0"/>
              </a:rPr>
              <a:t> lions of </a:t>
            </a:r>
            <a:r>
              <a:rPr lang="en-US" b="0" i="0" u="sng" strike="noStrike" dirty="0">
                <a:effectLst/>
                <a:latin typeface="Arial Black" panose="020B0A04020102020204" pitchFamily="34" charset="0"/>
                <a:hlinkClick r:id="rId8" tooltip="England">
                  <a:extLst>
                    <a:ext uri="{A12FA001-AC4F-418D-AE19-62706E023703}">
                      <ahyp:hlinkClr xmlns:ahyp="http://schemas.microsoft.com/office/drawing/2018/hyperlinkcolor" val="tx"/>
                    </a:ext>
                  </a:extLst>
                </a:hlinkClick>
              </a:rPr>
              <a:t>England</a:t>
            </a:r>
            <a:endParaRPr lang="fr-FR" u="sng" dirty="0">
              <a:latin typeface="Arial Black" panose="020B0A04020102020204" pitchFamily="34" charset="0"/>
            </a:endParaRPr>
          </a:p>
        </p:txBody>
      </p:sp>
      <p:sp>
        <p:nvSpPr>
          <p:cNvPr id="15" name="ZoneTexte 14">
            <a:extLst>
              <a:ext uri="{FF2B5EF4-FFF2-40B4-BE49-F238E27FC236}">
                <a16:creationId xmlns:a16="http://schemas.microsoft.com/office/drawing/2014/main" id="{1FDC2DFE-0180-36FB-6E96-0AE3E2733B10}"/>
              </a:ext>
            </a:extLst>
          </p:cNvPr>
          <p:cNvSpPr txBox="1"/>
          <p:nvPr/>
        </p:nvSpPr>
        <p:spPr>
          <a:xfrm>
            <a:off x="7206562" y="523767"/>
            <a:ext cx="4900134" cy="923330"/>
          </a:xfrm>
          <a:prstGeom prst="rect">
            <a:avLst/>
          </a:prstGeom>
          <a:noFill/>
          <a:ln>
            <a:solidFill>
              <a:schemeClr val="tx1"/>
            </a:solidFill>
          </a:ln>
        </p:spPr>
        <p:txBody>
          <a:bodyPr wrap="square">
            <a:spAutoFit/>
          </a:bodyPr>
          <a:lstStyle/>
          <a:p>
            <a:r>
              <a:rPr lang="en-US" b="0" i="0" dirty="0">
                <a:effectLst/>
                <a:latin typeface="Arial Black" panose="020B0A04020102020204" pitchFamily="34" charset="0"/>
              </a:rPr>
              <a:t>the rampant lion and double tressure </a:t>
            </a:r>
            <a:r>
              <a:rPr lang="en-US" b="0" i="0" u="none" strike="noStrike" dirty="0">
                <a:effectLst/>
                <a:latin typeface="Arial Black" panose="020B0A04020102020204" pitchFamily="34" charset="0"/>
                <a:hlinkClick r:id="rId9" tooltip="Fleur de lis (not yet started)">
                  <a:extLst>
                    <a:ext uri="{A12FA001-AC4F-418D-AE19-62706E023703}">
                      <ahyp:hlinkClr xmlns:ahyp="http://schemas.microsoft.com/office/drawing/2018/hyperlinkcolor" val="tx"/>
                    </a:ext>
                  </a:extLst>
                </a:hlinkClick>
              </a:rPr>
              <a:t>fleury-counter-fleury</a:t>
            </a:r>
            <a:r>
              <a:rPr lang="en-US" b="0" i="0" dirty="0">
                <a:effectLst/>
                <a:latin typeface="Arial Black" panose="020B0A04020102020204" pitchFamily="34" charset="0"/>
              </a:rPr>
              <a:t> of Scotland .</a:t>
            </a:r>
            <a:endParaRPr lang="fr-FR" dirty="0">
              <a:latin typeface="Arial Black" panose="020B0A04020102020204" pitchFamily="34" charset="0"/>
            </a:endParaRPr>
          </a:p>
        </p:txBody>
      </p:sp>
      <p:cxnSp>
        <p:nvCxnSpPr>
          <p:cNvPr id="18" name="Connecteur droit avec flèche 17">
            <a:extLst>
              <a:ext uri="{FF2B5EF4-FFF2-40B4-BE49-F238E27FC236}">
                <a16:creationId xmlns:a16="http://schemas.microsoft.com/office/drawing/2014/main" id="{A0CBC45C-D799-D8EA-0DE4-4A8DA19D60BA}"/>
              </a:ext>
            </a:extLst>
          </p:cNvPr>
          <p:cNvCxnSpPr>
            <a:cxnSpLocks/>
          </p:cNvCxnSpPr>
          <p:nvPr/>
        </p:nvCxnSpPr>
        <p:spPr>
          <a:xfrm>
            <a:off x="4223757" y="1486057"/>
            <a:ext cx="2373991" cy="2244016"/>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9" name="Connecteur droit avec flèche 18">
            <a:extLst>
              <a:ext uri="{FF2B5EF4-FFF2-40B4-BE49-F238E27FC236}">
                <a16:creationId xmlns:a16="http://schemas.microsoft.com/office/drawing/2014/main" id="{22D84E18-14A5-85B3-8B98-1844D49787E2}"/>
              </a:ext>
            </a:extLst>
          </p:cNvPr>
          <p:cNvCxnSpPr>
            <a:cxnSpLocks/>
          </p:cNvCxnSpPr>
          <p:nvPr/>
        </p:nvCxnSpPr>
        <p:spPr>
          <a:xfrm flipH="1">
            <a:off x="6737388" y="1800665"/>
            <a:ext cx="957640" cy="964803"/>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4" name="Connecteur droit avec flèche 23">
            <a:extLst>
              <a:ext uri="{FF2B5EF4-FFF2-40B4-BE49-F238E27FC236}">
                <a16:creationId xmlns:a16="http://schemas.microsoft.com/office/drawing/2014/main" id="{1094FDE8-17B0-21A6-E0FE-FE016863A32A}"/>
              </a:ext>
            </a:extLst>
          </p:cNvPr>
          <p:cNvCxnSpPr/>
          <p:nvPr/>
        </p:nvCxnSpPr>
        <p:spPr>
          <a:xfrm>
            <a:off x="4178105" y="1447097"/>
            <a:ext cx="534572" cy="353568"/>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7" name="ZoneTexte 26">
            <a:extLst>
              <a:ext uri="{FF2B5EF4-FFF2-40B4-BE49-F238E27FC236}">
                <a16:creationId xmlns:a16="http://schemas.microsoft.com/office/drawing/2014/main" id="{87820078-9ACF-0F14-7294-9E2DFEA511C6}"/>
              </a:ext>
            </a:extLst>
          </p:cNvPr>
          <p:cNvSpPr txBox="1"/>
          <p:nvPr/>
        </p:nvSpPr>
        <p:spPr>
          <a:xfrm>
            <a:off x="1396219" y="3843347"/>
            <a:ext cx="6098344" cy="369332"/>
          </a:xfrm>
          <a:prstGeom prst="rect">
            <a:avLst/>
          </a:prstGeom>
          <a:noFill/>
        </p:spPr>
        <p:txBody>
          <a:bodyPr wrap="square">
            <a:spAutoFit/>
          </a:bodyPr>
          <a:lstStyle/>
          <a:p>
            <a:r>
              <a:rPr lang="fr-FR" b="0" i="0" dirty="0">
                <a:solidFill>
                  <a:srgbClr val="202122"/>
                </a:solidFill>
                <a:effectLst/>
                <a:latin typeface="Arial" panose="020B0604020202020204" pitchFamily="34" charset="0"/>
              </a:rPr>
              <a:t> </a:t>
            </a:r>
            <a:r>
              <a:rPr lang="fr-FR" dirty="0">
                <a:solidFill>
                  <a:srgbClr val="202122"/>
                </a:solidFill>
                <a:latin typeface="Arial Black" panose="020B0A04020102020204" pitchFamily="34" charset="0"/>
              </a:rPr>
              <a:t>the</a:t>
            </a:r>
            <a:r>
              <a:rPr lang="fr-FR" b="0" i="0" dirty="0">
                <a:effectLst/>
                <a:latin typeface="Arial Black" panose="020B0A04020102020204" pitchFamily="34" charset="0"/>
              </a:rPr>
              <a:t> </a:t>
            </a:r>
            <a:r>
              <a:rPr lang="fr-FR" b="0" i="0" u="none" strike="noStrike" dirty="0">
                <a:effectLst/>
                <a:latin typeface="Arial Black" panose="020B0A04020102020204" pitchFamily="34" charset="0"/>
                <a:hlinkClick r:id="rId10" tooltip="Clàrsach (not yet started)">
                  <a:extLst>
                    <a:ext uri="{A12FA001-AC4F-418D-AE19-62706E023703}">
                      <ahyp:hlinkClr xmlns:ahyp="http://schemas.microsoft.com/office/drawing/2018/hyperlinkcolor" val="tx"/>
                    </a:ext>
                  </a:extLst>
                </a:hlinkClick>
              </a:rPr>
              <a:t>harp</a:t>
            </a:r>
            <a:r>
              <a:rPr lang="fr-FR" b="0" i="0" dirty="0">
                <a:effectLst/>
                <a:latin typeface="Arial Black" panose="020B0A04020102020204" pitchFamily="34" charset="0"/>
              </a:rPr>
              <a:t> for </a:t>
            </a:r>
            <a:r>
              <a:rPr lang="fr-FR" b="0" i="0" u="none" strike="noStrike" dirty="0">
                <a:effectLst/>
                <a:latin typeface="Arial Black" panose="020B0A04020102020204" pitchFamily="34" charset="0"/>
                <a:hlinkClick r:id="rId11" tooltip="Ireland">
                  <a:extLst>
                    <a:ext uri="{A12FA001-AC4F-418D-AE19-62706E023703}">
                      <ahyp:hlinkClr xmlns:ahyp="http://schemas.microsoft.com/office/drawing/2018/hyperlinkcolor" val="tx"/>
                    </a:ext>
                  </a:extLst>
                </a:hlinkClick>
              </a:rPr>
              <a:t>Ireland</a:t>
            </a:r>
            <a:r>
              <a:rPr lang="fr-FR" b="0" i="0" dirty="0">
                <a:solidFill>
                  <a:srgbClr val="202122"/>
                </a:solidFill>
                <a:effectLst/>
                <a:latin typeface="Arial" panose="020B0604020202020204" pitchFamily="34" charset="0"/>
              </a:rPr>
              <a:t>.</a:t>
            </a:r>
            <a:endParaRPr lang="fr-FR" dirty="0"/>
          </a:p>
        </p:txBody>
      </p:sp>
      <p:cxnSp>
        <p:nvCxnSpPr>
          <p:cNvPr id="28" name="Connecteur droit avec flèche 27">
            <a:extLst>
              <a:ext uri="{FF2B5EF4-FFF2-40B4-BE49-F238E27FC236}">
                <a16:creationId xmlns:a16="http://schemas.microsoft.com/office/drawing/2014/main" id="{7B1E3299-534F-3A3B-9D60-5D5AAEE5DD02}"/>
              </a:ext>
            </a:extLst>
          </p:cNvPr>
          <p:cNvCxnSpPr>
            <a:cxnSpLocks/>
          </p:cNvCxnSpPr>
          <p:nvPr/>
        </p:nvCxnSpPr>
        <p:spPr>
          <a:xfrm>
            <a:off x="4445391" y="3945845"/>
            <a:ext cx="796549" cy="39287"/>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34794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9936E38-1460-1D44-38A6-0CD06A9DB70A}"/>
              </a:ext>
            </a:extLst>
          </p:cNvPr>
          <p:cNvPicPr>
            <a:picLocks noChangeAspect="1"/>
          </p:cNvPicPr>
          <p:nvPr/>
        </p:nvPicPr>
        <p:blipFill>
          <a:blip r:embed="rId2"/>
          <a:stretch>
            <a:fillRect/>
          </a:stretch>
        </p:blipFill>
        <p:spPr>
          <a:xfrm>
            <a:off x="126177" y="91267"/>
            <a:ext cx="737863" cy="996960"/>
          </a:xfrm>
          <a:prstGeom prst="rect">
            <a:avLst/>
          </a:prstGeom>
        </p:spPr>
      </p:pic>
      <p:pic>
        <p:nvPicPr>
          <p:cNvPr id="5" name="Image 4">
            <a:extLst>
              <a:ext uri="{FF2B5EF4-FFF2-40B4-BE49-F238E27FC236}">
                <a16:creationId xmlns:a16="http://schemas.microsoft.com/office/drawing/2014/main" id="{2B2B833F-CEBE-3299-79EE-0EAAC2E80B6C}"/>
              </a:ext>
            </a:extLst>
          </p:cNvPr>
          <p:cNvPicPr>
            <a:picLocks noChangeAspect="1"/>
          </p:cNvPicPr>
          <p:nvPr/>
        </p:nvPicPr>
        <p:blipFill>
          <a:blip r:embed="rId3"/>
          <a:stretch>
            <a:fillRect/>
          </a:stretch>
        </p:blipFill>
        <p:spPr>
          <a:xfrm>
            <a:off x="11419548" y="4459328"/>
            <a:ext cx="682165" cy="638045"/>
          </a:xfrm>
          <a:prstGeom prst="rect">
            <a:avLst/>
          </a:prstGeom>
        </p:spPr>
      </p:pic>
      <p:pic>
        <p:nvPicPr>
          <p:cNvPr id="6" name="Image 5">
            <a:extLst>
              <a:ext uri="{FF2B5EF4-FFF2-40B4-BE49-F238E27FC236}">
                <a16:creationId xmlns:a16="http://schemas.microsoft.com/office/drawing/2014/main" id="{EF24BC82-5B76-6915-2B45-ECBBF5BB6886}"/>
              </a:ext>
            </a:extLst>
          </p:cNvPr>
          <p:cNvPicPr>
            <a:picLocks noChangeAspect="1"/>
          </p:cNvPicPr>
          <p:nvPr/>
        </p:nvPicPr>
        <p:blipFill>
          <a:blip r:embed="rId4">
            <a:duotone>
              <a:schemeClr val="bg2">
                <a:shade val="45000"/>
                <a:satMod val="135000"/>
              </a:schemeClr>
              <a:prstClr val="white"/>
            </a:duotone>
          </a:blip>
          <a:stretch>
            <a:fillRect/>
          </a:stretch>
        </p:blipFill>
        <p:spPr>
          <a:xfrm>
            <a:off x="11564999" y="546274"/>
            <a:ext cx="447494" cy="601924"/>
          </a:xfrm>
          <a:prstGeom prst="rect">
            <a:avLst/>
          </a:prstGeom>
        </p:spPr>
      </p:pic>
      <p:pic>
        <p:nvPicPr>
          <p:cNvPr id="7" name="Image 6">
            <a:extLst>
              <a:ext uri="{FF2B5EF4-FFF2-40B4-BE49-F238E27FC236}">
                <a16:creationId xmlns:a16="http://schemas.microsoft.com/office/drawing/2014/main" id="{D1A9864C-457B-82DE-B3A9-520842D8C663}"/>
              </a:ext>
            </a:extLst>
          </p:cNvPr>
          <p:cNvPicPr>
            <a:picLocks noChangeAspect="1"/>
          </p:cNvPicPr>
          <p:nvPr/>
        </p:nvPicPr>
        <p:blipFill>
          <a:blip r:embed="rId4">
            <a:duotone>
              <a:schemeClr val="bg2">
                <a:shade val="45000"/>
                <a:satMod val="135000"/>
              </a:schemeClr>
              <a:prstClr val="white"/>
            </a:duotone>
          </a:blip>
          <a:stretch>
            <a:fillRect/>
          </a:stretch>
        </p:blipFill>
        <p:spPr>
          <a:xfrm>
            <a:off x="453620" y="4802301"/>
            <a:ext cx="447494" cy="601924"/>
          </a:xfrm>
          <a:prstGeom prst="rect">
            <a:avLst/>
          </a:prstGeom>
        </p:spPr>
      </p:pic>
      <p:cxnSp>
        <p:nvCxnSpPr>
          <p:cNvPr id="9" name="Connecteur droit 8">
            <a:extLst>
              <a:ext uri="{FF2B5EF4-FFF2-40B4-BE49-F238E27FC236}">
                <a16:creationId xmlns:a16="http://schemas.microsoft.com/office/drawing/2014/main" id="{0C0A337F-CD95-8F92-498D-040146B0CB0E}"/>
              </a:ext>
            </a:extLst>
          </p:cNvPr>
          <p:cNvCxnSpPr>
            <a:cxnSpLocks/>
          </p:cNvCxnSpPr>
          <p:nvPr/>
        </p:nvCxnSpPr>
        <p:spPr>
          <a:xfrm>
            <a:off x="495108" y="1209823"/>
            <a:ext cx="0" cy="3893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D0F38D21-110B-47D0-701E-BBEB7D60528C}"/>
              </a:ext>
            </a:extLst>
          </p:cNvPr>
          <p:cNvCxnSpPr>
            <a:cxnSpLocks/>
          </p:cNvCxnSpPr>
          <p:nvPr/>
        </p:nvCxnSpPr>
        <p:spPr>
          <a:xfrm flipH="1">
            <a:off x="1422388" y="827123"/>
            <a:ext cx="9829100" cy="402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88454EFE-FD13-C7A5-CBEF-36FC320C3FE5}"/>
              </a:ext>
            </a:extLst>
          </p:cNvPr>
          <p:cNvCxnSpPr>
            <a:cxnSpLocks/>
          </p:cNvCxnSpPr>
          <p:nvPr/>
        </p:nvCxnSpPr>
        <p:spPr>
          <a:xfrm flipH="1">
            <a:off x="917645" y="5103263"/>
            <a:ext cx="103338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5F62E012-33BC-12C5-3A4F-F533D5EE9D14}"/>
              </a:ext>
            </a:extLst>
          </p:cNvPr>
          <p:cNvCxnSpPr>
            <a:cxnSpLocks/>
          </p:cNvCxnSpPr>
          <p:nvPr/>
        </p:nvCxnSpPr>
        <p:spPr>
          <a:xfrm flipH="1">
            <a:off x="11788766" y="1673990"/>
            <a:ext cx="21090" cy="2475914"/>
          </a:xfrm>
          <a:prstGeom prst="line">
            <a:avLst/>
          </a:prstGeom>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5C6ACEE4-AAEF-2862-1406-29480C022079}"/>
              </a:ext>
            </a:extLst>
          </p:cNvPr>
          <p:cNvSpPr txBox="1"/>
          <p:nvPr/>
        </p:nvSpPr>
        <p:spPr>
          <a:xfrm>
            <a:off x="975665" y="1364566"/>
            <a:ext cx="10471999" cy="3970318"/>
          </a:xfrm>
          <a:prstGeom prst="rect">
            <a:avLst/>
          </a:prstGeom>
          <a:noFill/>
        </p:spPr>
        <p:txBody>
          <a:bodyPr wrap="square" rtlCol="0">
            <a:spAutoFit/>
          </a:bodyPr>
          <a:lstStyle/>
          <a:p>
            <a:r>
              <a:rPr lang="fr-FR" sz="1400" dirty="0">
                <a:latin typeface="Arial" panose="020B0604020202020204" pitchFamily="34" charset="0"/>
                <a:cs typeface="Arial" panose="020B0604020202020204" pitchFamily="34" charset="0"/>
              </a:rPr>
              <a:t>1.Her Late Majesty had  ……………………..husband ( Prince Philip ) and they were married for ……………………………...years.</a:t>
            </a:r>
          </a:p>
          <a:p>
            <a:r>
              <a:rPr lang="fr-FR" sz="1400" dirty="0">
                <a:latin typeface="Arial" panose="020B0604020202020204" pitchFamily="34" charset="0"/>
                <a:cs typeface="Arial" panose="020B0604020202020204" pitchFamily="34" charset="0"/>
              </a:rPr>
              <a:t>2.She was Queen at the age of   ……………………………………………</a:t>
            </a:r>
          </a:p>
          <a:p>
            <a:r>
              <a:rPr lang="fr-FR" sz="1400" dirty="0">
                <a:latin typeface="Arial" panose="020B0604020202020204" pitchFamily="34" charset="0"/>
                <a:cs typeface="Arial" panose="020B0604020202020204" pitchFamily="34" charset="0"/>
              </a:rPr>
              <a:t>3.She was number …………………………………….after her grandfather and her father in succession to the throne.</a:t>
            </a:r>
          </a:p>
          <a:p>
            <a:r>
              <a:rPr lang="fr-FR" sz="1400" dirty="0">
                <a:latin typeface="Arial" panose="020B0604020202020204" pitchFamily="34" charset="0"/>
                <a:cs typeface="Arial" panose="020B0604020202020204" pitchFamily="34" charset="0"/>
              </a:rPr>
              <a:t>4.She had ………………..….children ,………………………………. grandchildren and …………………….….great grandchildren.</a:t>
            </a:r>
          </a:p>
          <a:p>
            <a:pPr fontAlgn="base"/>
            <a:r>
              <a:rPr lang="en-US" sz="1400" b="0" i="0" dirty="0">
                <a:effectLst/>
                <a:latin typeface="Arial" panose="020B0604020202020204" pitchFamily="34" charset="0"/>
                <a:cs typeface="Arial" panose="020B0604020202020204" pitchFamily="34" charset="0"/>
              </a:rPr>
              <a:t>5.…………………………………………...British Prime Ministers have served during Queen Elizabeth's reign, the first being Winston Churchill.</a:t>
            </a:r>
          </a:p>
          <a:p>
            <a:pPr fontAlgn="base"/>
            <a:r>
              <a:rPr lang="en-US" sz="1400" dirty="0">
                <a:latin typeface="Arial" panose="020B0604020202020204" pitchFamily="34" charset="0"/>
                <a:cs typeface="Arial" panose="020B0604020202020204" pitchFamily="34" charset="0"/>
              </a:rPr>
              <a:t>6.She met ……………………………………..American Presidents .</a:t>
            </a:r>
            <a:r>
              <a:rPr lang="en-US" sz="1400" b="0" i="0" dirty="0">
                <a:effectLst/>
                <a:latin typeface="Arial" panose="020B0604020202020204" pitchFamily="34" charset="0"/>
                <a:cs typeface="Arial" panose="020B0604020202020204" pitchFamily="34" charset="0"/>
              </a:rPr>
              <a:t> </a:t>
            </a:r>
          </a:p>
          <a:p>
            <a:pPr fontAlgn="base"/>
            <a:r>
              <a:rPr lang="en-US" sz="1400" b="0" i="0" dirty="0">
                <a:effectLst/>
                <a:latin typeface="Arial" panose="020B0604020202020204" pitchFamily="34" charset="0"/>
                <a:cs typeface="Arial" panose="020B0604020202020204" pitchFamily="34" charset="0"/>
              </a:rPr>
              <a:t>6.………………………………………….…is the </a:t>
            </a:r>
            <a:r>
              <a:rPr lang="en-US" sz="1400" dirty="0">
                <a:latin typeface="Arial" panose="020B0604020202020204" pitchFamily="34" charset="0"/>
                <a:cs typeface="Arial" panose="020B0604020202020204" pitchFamily="34" charset="0"/>
              </a:rPr>
              <a:t>n</a:t>
            </a:r>
            <a:r>
              <a:rPr lang="en-US" sz="1400" b="0" i="0" dirty="0">
                <a:effectLst/>
                <a:latin typeface="Arial" panose="020B0604020202020204" pitchFamily="34" charset="0"/>
                <a:cs typeface="Arial" panose="020B0604020202020204" pitchFamily="34" charset="0"/>
              </a:rPr>
              <a:t>umber on Bruton Street, London where the Queen was born.</a:t>
            </a:r>
          </a:p>
          <a:p>
            <a:pPr fontAlgn="base"/>
            <a:r>
              <a:rPr lang="en-US" sz="1400" b="0" i="0" dirty="0">
                <a:effectLst/>
                <a:latin typeface="Arial" panose="020B0604020202020204" pitchFamily="34" charset="0"/>
                <a:cs typeface="Arial" panose="020B0604020202020204" pitchFamily="34" charset="0"/>
              </a:rPr>
              <a:t>7.Queen Elizabeth is Head of State of …………………………………………..</a:t>
            </a:r>
            <a:r>
              <a:rPr lang="en-US" sz="1400" b="1" i="0" dirty="0">
                <a:solidFill>
                  <a:srgbClr val="000000"/>
                </a:solidFill>
                <a:effectLst/>
                <a:latin typeface="Arial" panose="020B0604020202020204" pitchFamily="34" charset="0"/>
                <a:cs typeface="Arial" panose="020B0604020202020204" pitchFamily="34" charset="0"/>
              </a:rPr>
              <a:t> STATES ( The Commonwealth )</a:t>
            </a:r>
          </a:p>
          <a:p>
            <a:pPr fontAlgn="base"/>
            <a:r>
              <a:rPr lang="en-US" sz="1400" b="1" dirty="0">
                <a:solidFill>
                  <a:srgbClr val="000000"/>
                </a:solidFill>
                <a:latin typeface="Arial" panose="020B0604020202020204" pitchFamily="34" charset="0"/>
                <a:cs typeface="Arial" panose="020B0604020202020204" pitchFamily="34" charset="0"/>
              </a:rPr>
              <a:t>…………………………………………………….</a:t>
            </a:r>
            <a:r>
              <a:rPr lang="en-US" sz="1400" b="0" i="0" dirty="0">
                <a:effectLst/>
                <a:latin typeface="Arial" panose="020B0604020202020204" pitchFamily="34" charset="0"/>
                <a:cs typeface="Arial" panose="020B0604020202020204" pitchFamily="34" charset="0"/>
              </a:rPr>
              <a:t>different countries have her image on their banknotes .</a:t>
            </a:r>
          </a:p>
          <a:p>
            <a:pPr fontAlgn="base"/>
            <a:r>
              <a:rPr lang="en-US" sz="1400" dirty="0">
                <a:latin typeface="Arial" panose="020B0604020202020204" pitchFamily="34" charset="0"/>
                <a:cs typeface="Arial" panose="020B0604020202020204" pitchFamily="34" charset="0"/>
              </a:rPr>
              <a:t>9.</a:t>
            </a:r>
            <a:r>
              <a:rPr lang="en-US" sz="1400" b="0" i="0" dirty="0">
                <a:effectLst/>
                <a:latin typeface="Arial" panose="020B0604020202020204" pitchFamily="34" charset="0"/>
                <a:cs typeface="Arial" panose="020B0604020202020204" pitchFamily="34" charset="0"/>
              </a:rPr>
              <a:t> The Queen is </a:t>
            </a:r>
            <a:r>
              <a:rPr lang="en-US" sz="1400" dirty="0">
                <a:latin typeface="Arial" panose="020B0604020202020204" pitchFamily="34" charset="0"/>
                <a:cs typeface="Arial" panose="020B0604020202020204" pitchFamily="34" charset="0"/>
              </a:rPr>
              <a:t>NUMBER</a:t>
            </a:r>
            <a:r>
              <a:rPr lang="en-US" sz="1400" b="0" i="0" dirty="0">
                <a:effectLst/>
                <a:latin typeface="Arial" panose="020B0604020202020204" pitchFamily="34" charset="0"/>
                <a:cs typeface="Arial" panose="020B0604020202020204" pitchFamily="34" charset="0"/>
              </a:rPr>
              <a:t> ………………………. </a:t>
            </a:r>
            <a:r>
              <a:rPr lang="en-US" sz="1400" dirty="0">
                <a:latin typeface="Arial" panose="020B0604020202020204" pitchFamily="34" charset="0"/>
                <a:cs typeface="Arial" panose="020B0604020202020204" pitchFamily="34" charset="0"/>
              </a:rPr>
              <a:t>as a </a:t>
            </a:r>
            <a:r>
              <a:rPr lang="en-US" sz="1400" b="0" i="0" dirty="0">
                <a:effectLst/>
                <a:latin typeface="Arial" panose="020B0604020202020204" pitchFamily="34" charset="0"/>
                <a:cs typeface="Arial" panose="020B0604020202020204" pitchFamily="34" charset="0"/>
              </a:rPr>
              <a:t>monarch since William the Conqueror .</a:t>
            </a:r>
          </a:p>
          <a:p>
            <a:pPr fontAlgn="base"/>
            <a:r>
              <a:rPr lang="en-US" sz="1400" dirty="0">
                <a:latin typeface="Arial" panose="020B0604020202020204" pitchFamily="34" charset="0"/>
                <a:cs typeface="Arial" panose="020B0604020202020204" pitchFamily="34" charset="0"/>
              </a:rPr>
              <a:t>10.Her reign  of ……………………………..years was the longest !</a:t>
            </a:r>
          </a:p>
          <a:p>
            <a:pPr fontAlgn="base"/>
            <a:r>
              <a:rPr lang="en-US" sz="1400" b="0" i="0" dirty="0">
                <a:effectLst/>
                <a:latin typeface="Arial" panose="020B0604020202020204" pitchFamily="34" charset="0"/>
                <a:cs typeface="Arial" panose="020B0604020202020204" pitchFamily="34" charset="0"/>
              </a:rPr>
              <a:t>11</a:t>
            </a:r>
            <a:r>
              <a:rPr lang="en-US" sz="1400" dirty="0">
                <a:latin typeface="open sans" panose="020B0606030504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She died at the age of ………………………………………………………………………….</a:t>
            </a:r>
            <a:endParaRPr lang="en-US" sz="1400" i="0" dirty="0">
              <a:effectLst/>
              <a:latin typeface="Arial" panose="020B0604020202020204" pitchFamily="34" charset="0"/>
              <a:cs typeface="Arial" panose="020B0604020202020204" pitchFamily="34" charset="0"/>
            </a:endParaRPr>
          </a:p>
          <a:p>
            <a:pPr fontAlgn="base"/>
            <a:endParaRPr lang="en-US" sz="1400" b="0" i="0" dirty="0">
              <a:effectLst/>
              <a:latin typeface="Arial" panose="020B0604020202020204" pitchFamily="34" charset="0"/>
              <a:cs typeface="Arial" panose="020B0604020202020204" pitchFamily="34" charset="0"/>
            </a:endParaRPr>
          </a:p>
          <a:p>
            <a:pPr fontAlgn="base"/>
            <a:endParaRPr lang="en-US" sz="1400" b="0" i="0" dirty="0">
              <a:effectLst/>
              <a:latin typeface="Arial" panose="020B0604020202020204" pitchFamily="34" charset="0"/>
              <a:cs typeface="Arial" panose="020B0604020202020204" pitchFamily="34" charset="0"/>
            </a:endParaRPr>
          </a:p>
          <a:p>
            <a:pPr algn="ctr" fontAlgn="base"/>
            <a:r>
              <a:rPr lang="en-US" sz="1400" b="0" i="0" dirty="0">
                <a:effectLst/>
                <a:latin typeface="Arial" panose="020B0604020202020204" pitchFamily="34" charset="0"/>
              </a:rPr>
              <a:t> </a:t>
            </a:r>
          </a:p>
          <a:p>
            <a:pPr fontAlgn="base"/>
            <a:endParaRPr lang="en-US" sz="1400" b="0" i="0" dirty="0">
              <a:effectLst/>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p:txBody>
      </p:sp>
      <p:sp>
        <p:nvSpPr>
          <p:cNvPr id="11" name="ZoneTexte 10">
            <a:extLst>
              <a:ext uri="{FF2B5EF4-FFF2-40B4-BE49-F238E27FC236}">
                <a16:creationId xmlns:a16="http://schemas.microsoft.com/office/drawing/2014/main" id="{CF932978-0B9A-253F-07BD-AB08A8CB81F6}"/>
              </a:ext>
            </a:extLst>
          </p:cNvPr>
          <p:cNvSpPr txBox="1"/>
          <p:nvPr/>
        </p:nvSpPr>
        <p:spPr>
          <a:xfrm>
            <a:off x="689557" y="212754"/>
            <a:ext cx="6098344" cy="523220"/>
          </a:xfrm>
          <a:prstGeom prst="rect">
            <a:avLst/>
          </a:prstGeom>
          <a:noFill/>
        </p:spPr>
        <p:txBody>
          <a:bodyPr wrap="square">
            <a:spAutoFit/>
          </a:bodyPr>
          <a:lstStyle/>
          <a:p>
            <a:pPr algn="ctr"/>
            <a:r>
              <a:rPr lang="fr-FR" sz="1400" dirty="0">
                <a:latin typeface="Arial Black" panose="020B0A04020102020204" pitchFamily="34" charset="0"/>
              </a:rPr>
              <a:t>HER MAJESTY THE QUEEN IN NUMBERS</a:t>
            </a:r>
          </a:p>
          <a:p>
            <a:pPr algn="ctr"/>
            <a:r>
              <a:rPr lang="fr-FR" sz="1400" dirty="0">
                <a:latin typeface="Arial Black" panose="020B0A04020102020204" pitchFamily="34" charset="0"/>
              </a:rPr>
              <a:t>LET’S RECAP </a:t>
            </a:r>
            <a:r>
              <a:rPr lang="fr-FR" sz="1400" dirty="0"/>
              <a:t>!</a:t>
            </a:r>
          </a:p>
        </p:txBody>
      </p:sp>
    </p:spTree>
    <p:extLst>
      <p:ext uri="{BB962C8B-B14F-4D97-AF65-F5344CB8AC3E}">
        <p14:creationId xmlns:p14="http://schemas.microsoft.com/office/powerpoint/2010/main" val="2841811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9936E38-1460-1D44-38A6-0CD06A9DB70A}"/>
              </a:ext>
            </a:extLst>
          </p:cNvPr>
          <p:cNvPicPr>
            <a:picLocks noChangeAspect="1"/>
          </p:cNvPicPr>
          <p:nvPr/>
        </p:nvPicPr>
        <p:blipFill>
          <a:blip r:embed="rId2"/>
          <a:stretch>
            <a:fillRect/>
          </a:stretch>
        </p:blipFill>
        <p:spPr>
          <a:xfrm>
            <a:off x="126177" y="91267"/>
            <a:ext cx="737863" cy="996960"/>
          </a:xfrm>
          <a:prstGeom prst="rect">
            <a:avLst/>
          </a:prstGeom>
        </p:spPr>
      </p:pic>
      <p:pic>
        <p:nvPicPr>
          <p:cNvPr id="5" name="Image 4">
            <a:extLst>
              <a:ext uri="{FF2B5EF4-FFF2-40B4-BE49-F238E27FC236}">
                <a16:creationId xmlns:a16="http://schemas.microsoft.com/office/drawing/2014/main" id="{2B2B833F-CEBE-3299-79EE-0EAAC2E80B6C}"/>
              </a:ext>
            </a:extLst>
          </p:cNvPr>
          <p:cNvPicPr>
            <a:picLocks noChangeAspect="1"/>
          </p:cNvPicPr>
          <p:nvPr/>
        </p:nvPicPr>
        <p:blipFill>
          <a:blip r:embed="rId3"/>
          <a:stretch>
            <a:fillRect/>
          </a:stretch>
        </p:blipFill>
        <p:spPr>
          <a:xfrm>
            <a:off x="11447664" y="6001109"/>
            <a:ext cx="682165" cy="638045"/>
          </a:xfrm>
          <a:prstGeom prst="rect">
            <a:avLst/>
          </a:prstGeom>
        </p:spPr>
      </p:pic>
      <p:pic>
        <p:nvPicPr>
          <p:cNvPr id="6" name="Image 5">
            <a:extLst>
              <a:ext uri="{FF2B5EF4-FFF2-40B4-BE49-F238E27FC236}">
                <a16:creationId xmlns:a16="http://schemas.microsoft.com/office/drawing/2014/main" id="{EF24BC82-5B76-6915-2B45-ECBBF5BB6886}"/>
              </a:ext>
            </a:extLst>
          </p:cNvPr>
          <p:cNvPicPr>
            <a:picLocks noChangeAspect="1"/>
          </p:cNvPicPr>
          <p:nvPr/>
        </p:nvPicPr>
        <p:blipFill>
          <a:blip r:embed="rId4">
            <a:duotone>
              <a:schemeClr val="bg2">
                <a:shade val="45000"/>
                <a:satMod val="135000"/>
              </a:schemeClr>
              <a:prstClr val="white"/>
            </a:duotone>
          </a:blip>
          <a:stretch>
            <a:fillRect/>
          </a:stretch>
        </p:blipFill>
        <p:spPr>
          <a:xfrm>
            <a:off x="11586089" y="160559"/>
            <a:ext cx="447494" cy="601924"/>
          </a:xfrm>
          <a:prstGeom prst="rect">
            <a:avLst/>
          </a:prstGeom>
        </p:spPr>
      </p:pic>
      <p:pic>
        <p:nvPicPr>
          <p:cNvPr id="7" name="Image 6">
            <a:extLst>
              <a:ext uri="{FF2B5EF4-FFF2-40B4-BE49-F238E27FC236}">
                <a16:creationId xmlns:a16="http://schemas.microsoft.com/office/drawing/2014/main" id="{D1A9864C-457B-82DE-B3A9-520842D8C663}"/>
              </a:ext>
            </a:extLst>
          </p:cNvPr>
          <p:cNvPicPr>
            <a:picLocks noChangeAspect="1"/>
          </p:cNvPicPr>
          <p:nvPr/>
        </p:nvPicPr>
        <p:blipFill>
          <a:blip r:embed="rId4">
            <a:duotone>
              <a:schemeClr val="bg2">
                <a:shade val="45000"/>
                <a:satMod val="135000"/>
              </a:schemeClr>
              <a:prstClr val="white"/>
            </a:duotone>
          </a:blip>
          <a:stretch>
            <a:fillRect/>
          </a:stretch>
        </p:blipFill>
        <p:spPr>
          <a:xfrm>
            <a:off x="689557" y="6019170"/>
            <a:ext cx="447494" cy="601924"/>
          </a:xfrm>
          <a:prstGeom prst="rect">
            <a:avLst/>
          </a:prstGeom>
        </p:spPr>
      </p:pic>
      <p:sp>
        <p:nvSpPr>
          <p:cNvPr id="8" name="ZoneTexte 7">
            <a:extLst>
              <a:ext uri="{FF2B5EF4-FFF2-40B4-BE49-F238E27FC236}">
                <a16:creationId xmlns:a16="http://schemas.microsoft.com/office/drawing/2014/main" id="{7BA8C23D-14D6-271A-77F5-A83DBC983097}"/>
              </a:ext>
            </a:extLst>
          </p:cNvPr>
          <p:cNvSpPr txBox="1"/>
          <p:nvPr/>
        </p:nvSpPr>
        <p:spPr>
          <a:xfrm>
            <a:off x="220870" y="602147"/>
            <a:ext cx="437812" cy="6255853"/>
          </a:xfrm>
          <a:prstGeom prst="rect">
            <a:avLst/>
          </a:prstGeom>
          <a:noFill/>
        </p:spPr>
        <p:txBody>
          <a:bodyPr vert="wordArtVert" wrap="square" rtlCol="0">
            <a:spAutoFit/>
          </a:bodyPr>
          <a:lstStyle/>
          <a:p>
            <a:pPr algn="ctr"/>
            <a:r>
              <a:rPr lang="fr-FR" sz="1200" b="1" dirty="0">
                <a:effectLst>
                  <a:outerShdw blurRad="38100" dist="38100" dir="2700000" algn="tl">
                    <a:srgbClr val="000000">
                      <a:alpha val="43137"/>
                    </a:srgbClr>
                  </a:outerShdw>
                </a:effectLst>
                <a:latin typeface="Arial Black" panose="020B0A04020102020204" pitchFamily="34" charset="0"/>
              </a:rPr>
              <a:t>Facts about the </a:t>
            </a:r>
            <a:r>
              <a:rPr lang="fr-FR" sz="1200" b="1" dirty="0" err="1">
                <a:effectLst>
                  <a:outerShdw blurRad="38100" dist="38100" dir="2700000" algn="tl">
                    <a:srgbClr val="000000">
                      <a:alpha val="43137"/>
                    </a:srgbClr>
                  </a:outerShdw>
                </a:effectLst>
                <a:latin typeface="Arial Black" panose="020B0A04020102020204" pitchFamily="34" charset="0"/>
              </a:rPr>
              <a:t>queen</a:t>
            </a:r>
            <a:endParaRPr lang="fr-FR" sz="1200" b="1" dirty="0">
              <a:effectLst>
                <a:outerShdw blurRad="38100" dist="38100" dir="2700000" algn="tl">
                  <a:srgbClr val="000000">
                    <a:alpha val="43137"/>
                  </a:srgbClr>
                </a:outerShdw>
              </a:effectLst>
              <a:latin typeface="Arial Black" panose="020B0A04020102020204" pitchFamily="34" charset="0"/>
            </a:endParaRPr>
          </a:p>
        </p:txBody>
      </p:sp>
      <p:cxnSp>
        <p:nvCxnSpPr>
          <p:cNvPr id="9" name="Connecteur droit 8">
            <a:extLst>
              <a:ext uri="{FF2B5EF4-FFF2-40B4-BE49-F238E27FC236}">
                <a16:creationId xmlns:a16="http://schemas.microsoft.com/office/drawing/2014/main" id="{0C0A337F-CD95-8F92-498D-040146B0CB0E}"/>
              </a:ext>
            </a:extLst>
          </p:cNvPr>
          <p:cNvCxnSpPr>
            <a:cxnSpLocks/>
          </p:cNvCxnSpPr>
          <p:nvPr/>
        </p:nvCxnSpPr>
        <p:spPr>
          <a:xfrm>
            <a:off x="913304" y="1043196"/>
            <a:ext cx="0" cy="48093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D0F38D21-110B-47D0-701E-BBEB7D60528C}"/>
              </a:ext>
            </a:extLst>
          </p:cNvPr>
          <p:cNvCxnSpPr>
            <a:cxnSpLocks/>
          </p:cNvCxnSpPr>
          <p:nvPr/>
        </p:nvCxnSpPr>
        <p:spPr>
          <a:xfrm flipH="1">
            <a:off x="1481325" y="461521"/>
            <a:ext cx="9829100" cy="402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88454EFE-FD13-C7A5-CBEF-36FC320C3FE5}"/>
              </a:ext>
            </a:extLst>
          </p:cNvPr>
          <p:cNvCxnSpPr>
            <a:cxnSpLocks/>
          </p:cNvCxnSpPr>
          <p:nvPr/>
        </p:nvCxnSpPr>
        <p:spPr>
          <a:xfrm flipH="1">
            <a:off x="1270308" y="6453762"/>
            <a:ext cx="99275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5F62E012-33BC-12C5-3A4F-F533D5EE9D14}"/>
              </a:ext>
            </a:extLst>
          </p:cNvPr>
          <p:cNvCxnSpPr>
            <a:cxnSpLocks/>
          </p:cNvCxnSpPr>
          <p:nvPr/>
        </p:nvCxnSpPr>
        <p:spPr>
          <a:xfrm>
            <a:off x="11809836" y="872039"/>
            <a:ext cx="0" cy="4809347"/>
          </a:xfrm>
          <a:prstGeom prst="line">
            <a:avLst/>
          </a:prstGeom>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9266FE86-1A93-1802-827E-B5A64C331844}"/>
              </a:ext>
            </a:extLst>
          </p:cNvPr>
          <p:cNvPicPr>
            <a:picLocks noChangeAspect="1"/>
          </p:cNvPicPr>
          <p:nvPr/>
        </p:nvPicPr>
        <p:blipFill>
          <a:blip r:embed="rId5"/>
          <a:stretch>
            <a:fillRect/>
          </a:stretch>
        </p:blipFill>
        <p:spPr>
          <a:xfrm>
            <a:off x="1820520" y="872039"/>
            <a:ext cx="7172325" cy="3305175"/>
          </a:xfrm>
          <a:prstGeom prst="rect">
            <a:avLst/>
          </a:prstGeom>
        </p:spPr>
      </p:pic>
      <p:pic>
        <p:nvPicPr>
          <p:cNvPr id="11" name="Image 10">
            <a:extLst>
              <a:ext uri="{FF2B5EF4-FFF2-40B4-BE49-F238E27FC236}">
                <a16:creationId xmlns:a16="http://schemas.microsoft.com/office/drawing/2014/main" id="{1B60B667-1C70-5B21-6185-B91D8A320F3C}"/>
              </a:ext>
            </a:extLst>
          </p:cNvPr>
          <p:cNvPicPr>
            <a:picLocks noChangeAspect="1"/>
          </p:cNvPicPr>
          <p:nvPr/>
        </p:nvPicPr>
        <p:blipFill>
          <a:blip r:embed="rId6"/>
          <a:stretch>
            <a:fillRect/>
          </a:stretch>
        </p:blipFill>
        <p:spPr>
          <a:xfrm>
            <a:off x="5273345" y="4248509"/>
            <a:ext cx="5695950" cy="1752600"/>
          </a:xfrm>
          <a:prstGeom prst="rect">
            <a:avLst/>
          </a:prstGeom>
        </p:spPr>
      </p:pic>
    </p:spTree>
    <p:extLst>
      <p:ext uri="{BB962C8B-B14F-4D97-AF65-F5344CB8AC3E}">
        <p14:creationId xmlns:p14="http://schemas.microsoft.com/office/powerpoint/2010/main" val="1786748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9936E38-1460-1D44-38A6-0CD06A9DB70A}"/>
              </a:ext>
            </a:extLst>
          </p:cNvPr>
          <p:cNvPicPr>
            <a:picLocks noChangeAspect="1"/>
          </p:cNvPicPr>
          <p:nvPr/>
        </p:nvPicPr>
        <p:blipFill>
          <a:blip r:embed="rId2"/>
          <a:stretch>
            <a:fillRect/>
          </a:stretch>
        </p:blipFill>
        <p:spPr>
          <a:xfrm>
            <a:off x="126177" y="91267"/>
            <a:ext cx="737863" cy="996960"/>
          </a:xfrm>
          <a:prstGeom prst="rect">
            <a:avLst/>
          </a:prstGeom>
        </p:spPr>
      </p:pic>
      <p:pic>
        <p:nvPicPr>
          <p:cNvPr id="5" name="Image 4">
            <a:extLst>
              <a:ext uri="{FF2B5EF4-FFF2-40B4-BE49-F238E27FC236}">
                <a16:creationId xmlns:a16="http://schemas.microsoft.com/office/drawing/2014/main" id="{2B2B833F-CEBE-3299-79EE-0EAAC2E80B6C}"/>
              </a:ext>
            </a:extLst>
          </p:cNvPr>
          <p:cNvPicPr>
            <a:picLocks noChangeAspect="1"/>
          </p:cNvPicPr>
          <p:nvPr/>
        </p:nvPicPr>
        <p:blipFill>
          <a:blip r:embed="rId3"/>
          <a:stretch>
            <a:fillRect/>
          </a:stretch>
        </p:blipFill>
        <p:spPr>
          <a:xfrm>
            <a:off x="11447664" y="6001109"/>
            <a:ext cx="682165" cy="638045"/>
          </a:xfrm>
          <a:prstGeom prst="rect">
            <a:avLst/>
          </a:prstGeom>
        </p:spPr>
      </p:pic>
      <p:pic>
        <p:nvPicPr>
          <p:cNvPr id="6" name="Image 5">
            <a:extLst>
              <a:ext uri="{FF2B5EF4-FFF2-40B4-BE49-F238E27FC236}">
                <a16:creationId xmlns:a16="http://schemas.microsoft.com/office/drawing/2014/main" id="{EF24BC82-5B76-6915-2B45-ECBBF5BB6886}"/>
              </a:ext>
            </a:extLst>
          </p:cNvPr>
          <p:cNvPicPr>
            <a:picLocks noChangeAspect="1"/>
          </p:cNvPicPr>
          <p:nvPr/>
        </p:nvPicPr>
        <p:blipFill>
          <a:blip r:embed="rId4">
            <a:duotone>
              <a:schemeClr val="bg2">
                <a:shade val="45000"/>
                <a:satMod val="135000"/>
              </a:schemeClr>
              <a:prstClr val="white"/>
            </a:duotone>
          </a:blip>
          <a:stretch>
            <a:fillRect/>
          </a:stretch>
        </p:blipFill>
        <p:spPr>
          <a:xfrm>
            <a:off x="11586089" y="160559"/>
            <a:ext cx="447494" cy="601924"/>
          </a:xfrm>
          <a:prstGeom prst="rect">
            <a:avLst/>
          </a:prstGeom>
        </p:spPr>
      </p:pic>
      <p:pic>
        <p:nvPicPr>
          <p:cNvPr id="7" name="Image 6">
            <a:extLst>
              <a:ext uri="{FF2B5EF4-FFF2-40B4-BE49-F238E27FC236}">
                <a16:creationId xmlns:a16="http://schemas.microsoft.com/office/drawing/2014/main" id="{D1A9864C-457B-82DE-B3A9-520842D8C663}"/>
              </a:ext>
            </a:extLst>
          </p:cNvPr>
          <p:cNvPicPr>
            <a:picLocks noChangeAspect="1"/>
          </p:cNvPicPr>
          <p:nvPr/>
        </p:nvPicPr>
        <p:blipFill>
          <a:blip r:embed="rId4">
            <a:duotone>
              <a:schemeClr val="bg2">
                <a:shade val="45000"/>
                <a:satMod val="135000"/>
              </a:schemeClr>
              <a:prstClr val="white"/>
            </a:duotone>
          </a:blip>
          <a:stretch>
            <a:fillRect/>
          </a:stretch>
        </p:blipFill>
        <p:spPr>
          <a:xfrm>
            <a:off x="689557" y="6019170"/>
            <a:ext cx="447494" cy="601924"/>
          </a:xfrm>
          <a:prstGeom prst="rect">
            <a:avLst/>
          </a:prstGeom>
        </p:spPr>
      </p:pic>
      <p:sp>
        <p:nvSpPr>
          <p:cNvPr id="8" name="ZoneTexte 7">
            <a:extLst>
              <a:ext uri="{FF2B5EF4-FFF2-40B4-BE49-F238E27FC236}">
                <a16:creationId xmlns:a16="http://schemas.microsoft.com/office/drawing/2014/main" id="{7BA8C23D-14D6-271A-77F5-A83DBC983097}"/>
              </a:ext>
            </a:extLst>
          </p:cNvPr>
          <p:cNvSpPr txBox="1"/>
          <p:nvPr/>
        </p:nvSpPr>
        <p:spPr>
          <a:xfrm>
            <a:off x="220870" y="602147"/>
            <a:ext cx="437812" cy="6255853"/>
          </a:xfrm>
          <a:prstGeom prst="rect">
            <a:avLst/>
          </a:prstGeom>
          <a:noFill/>
        </p:spPr>
        <p:txBody>
          <a:bodyPr vert="wordArtVert" wrap="square" rtlCol="0">
            <a:spAutoFit/>
          </a:bodyPr>
          <a:lstStyle/>
          <a:p>
            <a:pPr algn="ctr"/>
            <a:r>
              <a:rPr lang="fr-FR" sz="1200" b="1" dirty="0">
                <a:effectLst>
                  <a:outerShdw blurRad="38100" dist="38100" dir="2700000" algn="tl">
                    <a:srgbClr val="000000">
                      <a:alpha val="43137"/>
                    </a:srgbClr>
                  </a:outerShdw>
                </a:effectLst>
                <a:latin typeface="Arial Black" panose="020B0A04020102020204" pitchFamily="34" charset="0"/>
              </a:rPr>
              <a:t>Facts about the </a:t>
            </a:r>
            <a:r>
              <a:rPr lang="fr-FR" sz="1200" b="1" dirty="0" err="1">
                <a:effectLst>
                  <a:outerShdw blurRad="38100" dist="38100" dir="2700000" algn="tl">
                    <a:srgbClr val="000000">
                      <a:alpha val="43137"/>
                    </a:srgbClr>
                  </a:outerShdw>
                </a:effectLst>
                <a:latin typeface="Arial Black" panose="020B0A04020102020204" pitchFamily="34" charset="0"/>
              </a:rPr>
              <a:t>queen</a:t>
            </a:r>
            <a:endParaRPr lang="fr-FR" sz="1200" b="1" dirty="0">
              <a:effectLst>
                <a:outerShdw blurRad="38100" dist="38100" dir="2700000" algn="tl">
                  <a:srgbClr val="000000">
                    <a:alpha val="43137"/>
                  </a:srgbClr>
                </a:outerShdw>
              </a:effectLst>
              <a:latin typeface="Arial Black" panose="020B0A04020102020204" pitchFamily="34" charset="0"/>
            </a:endParaRPr>
          </a:p>
        </p:txBody>
      </p:sp>
      <p:cxnSp>
        <p:nvCxnSpPr>
          <p:cNvPr id="9" name="Connecteur droit 8">
            <a:extLst>
              <a:ext uri="{FF2B5EF4-FFF2-40B4-BE49-F238E27FC236}">
                <a16:creationId xmlns:a16="http://schemas.microsoft.com/office/drawing/2014/main" id="{0C0A337F-CD95-8F92-498D-040146B0CB0E}"/>
              </a:ext>
            </a:extLst>
          </p:cNvPr>
          <p:cNvCxnSpPr>
            <a:cxnSpLocks/>
          </p:cNvCxnSpPr>
          <p:nvPr/>
        </p:nvCxnSpPr>
        <p:spPr>
          <a:xfrm>
            <a:off x="913304" y="1043196"/>
            <a:ext cx="0" cy="48093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D0F38D21-110B-47D0-701E-BBEB7D60528C}"/>
              </a:ext>
            </a:extLst>
          </p:cNvPr>
          <p:cNvCxnSpPr>
            <a:cxnSpLocks/>
          </p:cNvCxnSpPr>
          <p:nvPr/>
        </p:nvCxnSpPr>
        <p:spPr>
          <a:xfrm flipH="1">
            <a:off x="1481325" y="461521"/>
            <a:ext cx="9829100" cy="402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88454EFE-FD13-C7A5-CBEF-36FC320C3FE5}"/>
              </a:ext>
            </a:extLst>
          </p:cNvPr>
          <p:cNvCxnSpPr>
            <a:cxnSpLocks/>
          </p:cNvCxnSpPr>
          <p:nvPr/>
        </p:nvCxnSpPr>
        <p:spPr>
          <a:xfrm flipH="1">
            <a:off x="1270308" y="6453762"/>
            <a:ext cx="99275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5F62E012-33BC-12C5-3A4F-F533D5EE9D14}"/>
              </a:ext>
            </a:extLst>
          </p:cNvPr>
          <p:cNvCxnSpPr>
            <a:cxnSpLocks/>
          </p:cNvCxnSpPr>
          <p:nvPr/>
        </p:nvCxnSpPr>
        <p:spPr>
          <a:xfrm>
            <a:off x="11809836" y="872039"/>
            <a:ext cx="0" cy="4809347"/>
          </a:xfrm>
          <a:prstGeom prst="line">
            <a:avLst/>
          </a:prstGeom>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C772E1C6-429A-4330-AF1C-FA144FD58007}"/>
              </a:ext>
            </a:extLst>
          </p:cNvPr>
          <p:cNvPicPr>
            <a:picLocks noChangeAspect="1"/>
          </p:cNvPicPr>
          <p:nvPr/>
        </p:nvPicPr>
        <p:blipFill>
          <a:blip r:embed="rId5"/>
          <a:stretch>
            <a:fillRect/>
          </a:stretch>
        </p:blipFill>
        <p:spPr>
          <a:xfrm>
            <a:off x="1481325" y="762483"/>
            <a:ext cx="2152650" cy="3838575"/>
          </a:xfrm>
          <a:prstGeom prst="rect">
            <a:avLst/>
          </a:prstGeom>
        </p:spPr>
      </p:pic>
      <p:pic>
        <p:nvPicPr>
          <p:cNvPr id="11" name="Image 10">
            <a:extLst>
              <a:ext uri="{FF2B5EF4-FFF2-40B4-BE49-F238E27FC236}">
                <a16:creationId xmlns:a16="http://schemas.microsoft.com/office/drawing/2014/main" id="{03610789-D57F-FCA5-1B27-B60F43ABCE01}"/>
              </a:ext>
            </a:extLst>
          </p:cNvPr>
          <p:cNvPicPr>
            <a:picLocks noChangeAspect="1"/>
          </p:cNvPicPr>
          <p:nvPr/>
        </p:nvPicPr>
        <p:blipFill>
          <a:blip r:embed="rId6"/>
          <a:stretch>
            <a:fillRect/>
          </a:stretch>
        </p:blipFill>
        <p:spPr>
          <a:xfrm>
            <a:off x="4000500" y="802213"/>
            <a:ext cx="2095500" cy="2943225"/>
          </a:xfrm>
          <a:prstGeom prst="rect">
            <a:avLst/>
          </a:prstGeom>
        </p:spPr>
      </p:pic>
      <p:pic>
        <p:nvPicPr>
          <p:cNvPr id="15" name="Image 14">
            <a:extLst>
              <a:ext uri="{FF2B5EF4-FFF2-40B4-BE49-F238E27FC236}">
                <a16:creationId xmlns:a16="http://schemas.microsoft.com/office/drawing/2014/main" id="{9B4B648F-DD6C-2FDB-BF70-6D412C4ABA0C}"/>
              </a:ext>
            </a:extLst>
          </p:cNvPr>
          <p:cNvPicPr>
            <a:picLocks noChangeAspect="1"/>
          </p:cNvPicPr>
          <p:nvPr/>
        </p:nvPicPr>
        <p:blipFill>
          <a:blip r:embed="rId7"/>
          <a:stretch>
            <a:fillRect/>
          </a:stretch>
        </p:blipFill>
        <p:spPr>
          <a:xfrm>
            <a:off x="6983530" y="669063"/>
            <a:ext cx="2047875" cy="2371725"/>
          </a:xfrm>
          <a:prstGeom prst="rect">
            <a:avLst/>
          </a:prstGeom>
        </p:spPr>
      </p:pic>
      <p:pic>
        <p:nvPicPr>
          <p:cNvPr id="18" name="Image 17">
            <a:extLst>
              <a:ext uri="{FF2B5EF4-FFF2-40B4-BE49-F238E27FC236}">
                <a16:creationId xmlns:a16="http://schemas.microsoft.com/office/drawing/2014/main" id="{3C43BC93-BE9D-8CB6-6735-C8BA67298C11}"/>
              </a:ext>
            </a:extLst>
          </p:cNvPr>
          <p:cNvPicPr>
            <a:picLocks noChangeAspect="1"/>
          </p:cNvPicPr>
          <p:nvPr/>
        </p:nvPicPr>
        <p:blipFill>
          <a:blip r:embed="rId8"/>
          <a:stretch>
            <a:fillRect/>
          </a:stretch>
        </p:blipFill>
        <p:spPr>
          <a:xfrm>
            <a:off x="8769656" y="3219933"/>
            <a:ext cx="2152650" cy="2762250"/>
          </a:xfrm>
          <a:prstGeom prst="rect">
            <a:avLst/>
          </a:prstGeom>
        </p:spPr>
      </p:pic>
      <p:pic>
        <p:nvPicPr>
          <p:cNvPr id="20" name="Image 19">
            <a:extLst>
              <a:ext uri="{FF2B5EF4-FFF2-40B4-BE49-F238E27FC236}">
                <a16:creationId xmlns:a16="http://schemas.microsoft.com/office/drawing/2014/main" id="{1F91AEF9-302F-BA5D-54C4-FDF2F1788B47}"/>
              </a:ext>
            </a:extLst>
          </p:cNvPr>
          <p:cNvPicPr>
            <a:picLocks noChangeAspect="1"/>
          </p:cNvPicPr>
          <p:nvPr/>
        </p:nvPicPr>
        <p:blipFill>
          <a:blip r:embed="rId9"/>
          <a:stretch>
            <a:fillRect/>
          </a:stretch>
        </p:blipFill>
        <p:spPr>
          <a:xfrm>
            <a:off x="6201816" y="3775625"/>
            <a:ext cx="2114550" cy="2647950"/>
          </a:xfrm>
          <a:prstGeom prst="rect">
            <a:avLst/>
          </a:prstGeom>
        </p:spPr>
      </p:pic>
      <p:pic>
        <p:nvPicPr>
          <p:cNvPr id="22" name="Image 21">
            <a:extLst>
              <a:ext uri="{FF2B5EF4-FFF2-40B4-BE49-F238E27FC236}">
                <a16:creationId xmlns:a16="http://schemas.microsoft.com/office/drawing/2014/main" id="{76F1BDE0-80AC-CF55-5B88-C4382A1E528A}"/>
              </a:ext>
            </a:extLst>
          </p:cNvPr>
          <p:cNvPicPr>
            <a:picLocks noChangeAspect="1"/>
          </p:cNvPicPr>
          <p:nvPr/>
        </p:nvPicPr>
        <p:blipFill>
          <a:blip r:embed="rId10"/>
          <a:stretch>
            <a:fillRect/>
          </a:stretch>
        </p:blipFill>
        <p:spPr>
          <a:xfrm>
            <a:off x="4000500" y="4005995"/>
            <a:ext cx="1714500" cy="2162175"/>
          </a:xfrm>
          <a:prstGeom prst="rect">
            <a:avLst/>
          </a:prstGeom>
        </p:spPr>
      </p:pic>
    </p:spTree>
    <p:extLst>
      <p:ext uri="{BB962C8B-B14F-4D97-AF65-F5344CB8AC3E}">
        <p14:creationId xmlns:p14="http://schemas.microsoft.com/office/powerpoint/2010/main" val="2294369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9936E38-1460-1D44-38A6-0CD06A9DB70A}"/>
              </a:ext>
            </a:extLst>
          </p:cNvPr>
          <p:cNvPicPr>
            <a:picLocks noChangeAspect="1"/>
          </p:cNvPicPr>
          <p:nvPr/>
        </p:nvPicPr>
        <p:blipFill>
          <a:blip r:embed="rId2"/>
          <a:stretch>
            <a:fillRect/>
          </a:stretch>
        </p:blipFill>
        <p:spPr>
          <a:xfrm>
            <a:off x="126177" y="91267"/>
            <a:ext cx="737863" cy="996960"/>
          </a:xfrm>
          <a:prstGeom prst="rect">
            <a:avLst/>
          </a:prstGeom>
        </p:spPr>
      </p:pic>
      <p:pic>
        <p:nvPicPr>
          <p:cNvPr id="5" name="Image 4">
            <a:extLst>
              <a:ext uri="{FF2B5EF4-FFF2-40B4-BE49-F238E27FC236}">
                <a16:creationId xmlns:a16="http://schemas.microsoft.com/office/drawing/2014/main" id="{2B2B833F-CEBE-3299-79EE-0EAAC2E80B6C}"/>
              </a:ext>
            </a:extLst>
          </p:cNvPr>
          <p:cNvPicPr>
            <a:picLocks noChangeAspect="1"/>
          </p:cNvPicPr>
          <p:nvPr/>
        </p:nvPicPr>
        <p:blipFill>
          <a:blip r:embed="rId3"/>
          <a:stretch>
            <a:fillRect/>
          </a:stretch>
        </p:blipFill>
        <p:spPr>
          <a:xfrm>
            <a:off x="11447664" y="6001109"/>
            <a:ext cx="682165" cy="638045"/>
          </a:xfrm>
          <a:prstGeom prst="rect">
            <a:avLst/>
          </a:prstGeom>
        </p:spPr>
      </p:pic>
      <p:pic>
        <p:nvPicPr>
          <p:cNvPr id="6" name="Image 5">
            <a:extLst>
              <a:ext uri="{FF2B5EF4-FFF2-40B4-BE49-F238E27FC236}">
                <a16:creationId xmlns:a16="http://schemas.microsoft.com/office/drawing/2014/main" id="{EF24BC82-5B76-6915-2B45-ECBBF5BB6886}"/>
              </a:ext>
            </a:extLst>
          </p:cNvPr>
          <p:cNvPicPr>
            <a:picLocks noChangeAspect="1"/>
          </p:cNvPicPr>
          <p:nvPr/>
        </p:nvPicPr>
        <p:blipFill>
          <a:blip r:embed="rId4">
            <a:duotone>
              <a:schemeClr val="bg2">
                <a:shade val="45000"/>
                <a:satMod val="135000"/>
              </a:schemeClr>
              <a:prstClr val="white"/>
            </a:duotone>
          </a:blip>
          <a:stretch>
            <a:fillRect/>
          </a:stretch>
        </p:blipFill>
        <p:spPr>
          <a:xfrm>
            <a:off x="11586089" y="160559"/>
            <a:ext cx="447494" cy="601924"/>
          </a:xfrm>
          <a:prstGeom prst="rect">
            <a:avLst/>
          </a:prstGeom>
        </p:spPr>
      </p:pic>
      <p:pic>
        <p:nvPicPr>
          <p:cNvPr id="7" name="Image 6">
            <a:extLst>
              <a:ext uri="{FF2B5EF4-FFF2-40B4-BE49-F238E27FC236}">
                <a16:creationId xmlns:a16="http://schemas.microsoft.com/office/drawing/2014/main" id="{D1A9864C-457B-82DE-B3A9-520842D8C663}"/>
              </a:ext>
            </a:extLst>
          </p:cNvPr>
          <p:cNvPicPr>
            <a:picLocks noChangeAspect="1"/>
          </p:cNvPicPr>
          <p:nvPr/>
        </p:nvPicPr>
        <p:blipFill>
          <a:blip r:embed="rId4">
            <a:duotone>
              <a:schemeClr val="bg2">
                <a:shade val="45000"/>
                <a:satMod val="135000"/>
              </a:schemeClr>
              <a:prstClr val="white"/>
            </a:duotone>
          </a:blip>
          <a:stretch>
            <a:fillRect/>
          </a:stretch>
        </p:blipFill>
        <p:spPr>
          <a:xfrm>
            <a:off x="689557" y="6019170"/>
            <a:ext cx="447494" cy="601924"/>
          </a:xfrm>
          <a:prstGeom prst="rect">
            <a:avLst/>
          </a:prstGeom>
        </p:spPr>
      </p:pic>
      <p:sp>
        <p:nvSpPr>
          <p:cNvPr id="8" name="ZoneTexte 7">
            <a:extLst>
              <a:ext uri="{FF2B5EF4-FFF2-40B4-BE49-F238E27FC236}">
                <a16:creationId xmlns:a16="http://schemas.microsoft.com/office/drawing/2014/main" id="{7BA8C23D-14D6-271A-77F5-A83DBC983097}"/>
              </a:ext>
            </a:extLst>
          </p:cNvPr>
          <p:cNvSpPr txBox="1"/>
          <p:nvPr/>
        </p:nvSpPr>
        <p:spPr>
          <a:xfrm>
            <a:off x="101351" y="657201"/>
            <a:ext cx="690958" cy="6255853"/>
          </a:xfrm>
          <a:prstGeom prst="rect">
            <a:avLst/>
          </a:prstGeom>
          <a:noFill/>
        </p:spPr>
        <p:txBody>
          <a:bodyPr vert="wordArtVert" wrap="square" rtlCol="0">
            <a:spAutoFit/>
          </a:bodyPr>
          <a:lstStyle/>
          <a:p>
            <a:pPr algn="ctr"/>
            <a:r>
              <a:rPr lang="en-US" sz="1200" dirty="0">
                <a:latin typeface="Arial Black" panose="020B0A04020102020204" pitchFamily="34" charset="0"/>
              </a:rPr>
              <a:t>A CONSTANT PRESENCE IN A CHANGING WORLD(1926-2022)</a:t>
            </a:r>
            <a:endParaRPr lang="fr-FR" sz="1200" b="1" dirty="0">
              <a:effectLst>
                <a:outerShdw blurRad="38100" dist="38100" dir="2700000" algn="tl">
                  <a:srgbClr val="000000">
                    <a:alpha val="43137"/>
                  </a:srgbClr>
                </a:outerShdw>
              </a:effectLst>
              <a:latin typeface="Arial Black" panose="020B0A04020102020204" pitchFamily="34" charset="0"/>
            </a:endParaRPr>
          </a:p>
        </p:txBody>
      </p:sp>
      <p:cxnSp>
        <p:nvCxnSpPr>
          <p:cNvPr id="9" name="Connecteur droit 8">
            <a:extLst>
              <a:ext uri="{FF2B5EF4-FFF2-40B4-BE49-F238E27FC236}">
                <a16:creationId xmlns:a16="http://schemas.microsoft.com/office/drawing/2014/main" id="{0C0A337F-CD95-8F92-498D-040146B0CB0E}"/>
              </a:ext>
            </a:extLst>
          </p:cNvPr>
          <p:cNvCxnSpPr>
            <a:cxnSpLocks/>
          </p:cNvCxnSpPr>
          <p:nvPr/>
        </p:nvCxnSpPr>
        <p:spPr>
          <a:xfrm>
            <a:off x="913304" y="1043196"/>
            <a:ext cx="0" cy="48093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D0F38D21-110B-47D0-701E-BBEB7D60528C}"/>
              </a:ext>
            </a:extLst>
          </p:cNvPr>
          <p:cNvCxnSpPr>
            <a:cxnSpLocks/>
          </p:cNvCxnSpPr>
          <p:nvPr/>
        </p:nvCxnSpPr>
        <p:spPr>
          <a:xfrm flipH="1">
            <a:off x="1481325" y="461521"/>
            <a:ext cx="9829100" cy="402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88454EFE-FD13-C7A5-CBEF-36FC320C3FE5}"/>
              </a:ext>
            </a:extLst>
          </p:cNvPr>
          <p:cNvCxnSpPr>
            <a:cxnSpLocks/>
          </p:cNvCxnSpPr>
          <p:nvPr/>
        </p:nvCxnSpPr>
        <p:spPr>
          <a:xfrm flipH="1">
            <a:off x="1270308" y="6453762"/>
            <a:ext cx="99275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5F62E012-33BC-12C5-3A4F-F533D5EE9D14}"/>
              </a:ext>
            </a:extLst>
          </p:cNvPr>
          <p:cNvCxnSpPr>
            <a:cxnSpLocks/>
          </p:cNvCxnSpPr>
          <p:nvPr/>
        </p:nvCxnSpPr>
        <p:spPr>
          <a:xfrm>
            <a:off x="11809836" y="872039"/>
            <a:ext cx="0" cy="4809347"/>
          </a:xfrm>
          <a:prstGeom prst="line">
            <a:avLst/>
          </a:prstGeom>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701176DF-3370-07CD-DDAB-6C8FF0F0DC3E}"/>
              </a:ext>
            </a:extLst>
          </p:cNvPr>
          <p:cNvSpPr txBox="1"/>
          <p:nvPr/>
        </p:nvSpPr>
        <p:spPr>
          <a:xfrm>
            <a:off x="1270308" y="1688508"/>
            <a:ext cx="9345701" cy="1815882"/>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Queen Elizabeth II was Britain’s longest-serving monarch. For ………………….. years, she was a constant point in a changing world. Elizabeth was crowned at Westminster Abbey, aged just ………………….. . She was married to Prince Philip, Duke of Edinburgh for …………… years. The couple had ……………………… children, ………………………. grandchildren and ………………………………….. great-grandchildren. Her reign spanned ………………………….. prime ministers and ……………….. US presidents. She witnessed enormous historical and social change and she faced challenging moments. </a:t>
            </a:r>
          </a:p>
          <a:p>
            <a:r>
              <a:rPr lang="en-US" sz="1400" dirty="0">
                <a:latin typeface="Arial" panose="020B0604020202020204" pitchFamily="34" charset="0"/>
                <a:cs typeface="Arial" panose="020B0604020202020204" pitchFamily="34" charset="0"/>
              </a:rPr>
              <a:t>She was the first British monarch ever to visit Northern Ireland. Prince Philip died in April 2021. The Queen reduced her duties but joined in with celebrations for her Platinum Jubilee.</a:t>
            </a:r>
            <a:endParaRPr lang="fr-FR" sz="1400" dirty="0">
              <a:latin typeface="Arial" panose="020B0604020202020204" pitchFamily="34" charset="0"/>
              <a:cs typeface="Arial" panose="020B0604020202020204" pitchFamily="34" charset="0"/>
            </a:endParaRPr>
          </a:p>
        </p:txBody>
      </p:sp>
      <p:sp>
        <p:nvSpPr>
          <p:cNvPr id="11" name="ZoneTexte 10">
            <a:extLst>
              <a:ext uri="{FF2B5EF4-FFF2-40B4-BE49-F238E27FC236}">
                <a16:creationId xmlns:a16="http://schemas.microsoft.com/office/drawing/2014/main" id="{72C5298F-F65D-F34E-95E3-B6365145CF57}"/>
              </a:ext>
            </a:extLst>
          </p:cNvPr>
          <p:cNvSpPr txBox="1"/>
          <p:nvPr/>
        </p:nvSpPr>
        <p:spPr>
          <a:xfrm>
            <a:off x="1353359" y="3882220"/>
            <a:ext cx="9774431" cy="1815882"/>
          </a:xfrm>
          <a:prstGeom prst="rect">
            <a:avLst/>
          </a:prstGeom>
          <a:noFill/>
        </p:spPr>
        <p:txBody>
          <a:bodyPr wrap="square">
            <a:spAutoFit/>
          </a:bodyPr>
          <a:lstStyle/>
          <a:p>
            <a:r>
              <a:rPr lang="en-US" sz="1400" b="1" u="sng" dirty="0">
                <a:latin typeface="Arial" panose="020B0604020202020204" pitchFamily="34" charset="0"/>
                <a:cs typeface="Arial" panose="020B0604020202020204" pitchFamily="34" charset="0"/>
              </a:rPr>
              <a:t>2.Find back the answers</a:t>
            </a:r>
          </a:p>
          <a:p>
            <a:r>
              <a:rPr lang="en-US" sz="1400" dirty="0">
                <a:latin typeface="Arial" panose="020B0604020202020204" pitchFamily="34" charset="0"/>
                <a:cs typeface="Arial" panose="020B0604020202020204" pitchFamily="34" charset="0"/>
              </a:rPr>
              <a:t>1.……………………..……………………………………..…………. ? -She was queen for 70 years.</a:t>
            </a:r>
          </a:p>
          <a:p>
            <a:r>
              <a:rPr lang="en-US" sz="1400" dirty="0">
                <a:latin typeface="Arial" panose="020B0604020202020204" pitchFamily="34" charset="0"/>
                <a:cs typeface="Arial" panose="020B0604020202020204" pitchFamily="34" charset="0"/>
              </a:rPr>
              <a:t> 2 …………………………………………………………..…. ? -She was 27 when she was crowned.</a:t>
            </a:r>
          </a:p>
          <a:p>
            <a:r>
              <a:rPr lang="en-US" sz="1400" dirty="0">
                <a:latin typeface="Arial" panose="020B0604020202020204" pitchFamily="34" charset="0"/>
                <a:cs typeface="Arial" panose="020B0604020202020204" pitchFamily="34" charset="0"/>
              </a:rPr>
              <a:t> 3 ………………………………………………………………..…. ? -She got married to Prince Philip. </a:t>
            </a:r>
          </a:p>
          <a:p>
            <a:r>
              <a:rPr lang="en-US" sz="1400" dirty="0">
                <a:latin typeface="Arial" panose="020B0604020202020204" pitchFamily="34" charset="0"/>
                <a:cs typeface="Arial" panose="020B0604020202020204" pitchFamily="34" charset="0"/>
              </a:rPr>
              <a:t>4 ……………………………………………….……………………………..…. ? -They had 4 children.</a:t>
            </a:r>
          </a:p>
          <a:p>
            <a:r>
              <a:rPr lang="en-US" sz="1400" dirty="0">
                <a:latin typeface="Arial" panose="020B0604020202020204" pitchFamily="34" charset="0"/>
                <a:cs typeface="Arial" panose="020B0604020202020204" pitchFamily="34" charset="0"/>
              </a:rPr>
              <a:t> 5 ………………………….…………………………………….……. ? -She knew 15 Prime ministers.</a:t>
            </a:r>
          </a:p>
          <a:p>
            <a:r>
              <a:rPr lang="en-US" sz="1400" dirty="0">
                <a:latin typeface="Arial" panose="020B0604020202020204" pitchFamily="34" charset="0"/>
                <a:cs typeface="Arial" panose="020B0604020202020204" pitchFamily="34" charset="0"/>
              </a:rPr>
              <a:t> 6 ………………………….…………………………………...…. ? -She met 14 American presidents. </a:t>
            </a:r>
          </a:p>
          <a:p>
            <a:r>
              <a:rPr lang="en-US" sz="1400" dirty="0">
                <a:latin typeface="Arial" panose="020B0604020202020204" pitchFamily="34" charset="0"/>
                <a:cs typeface="Arial" panose="020B0604020202020204" pitchFamily="34" charset="0"/>
              </a:rPr>
              <a:t>7 ………..…………………………………………………………. ? -Prince Philip died in April 2021.</a:t>
            </a:r>
            <a:endParaRPr lang="fr-FR" sz="1400" dirty="0">
              <a:latin typeface="Arial" panose="020B060402020202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6E8F0163-3D7B-551E-2449-24559393A7A6}"/>
              </a:ext>
            </a:extLst>
          </p:cNvPr>
          <p:cNvSpPr txBox="1"/>
          <p:nvPr/>
        </p:nvSpPr>
        <p:spPr>
          <a:xfrm>
            <a:off x="1198360" y="534924"/>
            <a:ext cx="9927574" cy="1138773"/>
          </a:xfrm>
          <a:prstGeom prst="rect">
            <a:avLst/>
          </a:prstGeom>
          <a:noFill/>
        </p:spPr>
        <p:txBody>
          <a:bodyPr wrap="square" rtlCol="0">
            <a:spAutoFit/>
          </a:bodyPr>
          <a:lstStyle/>
          <a:p>
            <a:r>
              <a:rPr lang="en-US" dirty="0"/>
              <a:t>https://www.youtube.com/watch?v=xQywJVW0Twc </a:t>
            </a:r>
          </a:p>
          <a:p>
            <a:endParaRPr lang="en-US" dirty="0"/>
          </a:p>
          <a:p>
            <a:endParaRPr lang="en-US" dirty="0"/>
          </a:p>
          <a:p>
            <a:r>
              <a:rPr lang="en-US" sz="1400" b="1" u="sng" dirty="0">
                <a:latin typeface="Arial" panose="020B0604020202020204" pitchFamily="34" charset="0"/>
                <a:cs typeface="Arial" panose="020B0604020202020204" pitchFamily="34" charset="0"/>
              </a:rPr>
              <a:t>1.Watch the video and complete the sentences below with the following numbers: 4 - 8 - 12 - 14 - 15 - 27 - 70 - 73</a:t>
            </a:r>
            <a:endParaRPr lang="fr-FR" sz="1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757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9936E38-1460-1D44-38A6-0CD06A9DB70A}"/>
              </a:ext>
            </a:extLst>
          </p:cNvPr>
          <p:cNvPicPr>
            <a:picLocks noChangeAspect="1"/>
          </p:cNvPicPr>
          <p:nvPr/>
        </p:nvPicPr>
        <p:blipFill>
          <a:blip r:embed="rId2"/>
          <a:stretch>
            <a:fillRect/>
          </a:stretch>
        </p:blipFill>
        <p:spPr>
          <a:xfrm>
            <a:off x="126177" y="91267"/>
            <a:ext cx="737863" cy="996960"/>
          </a:xfrm>
          <a:prstGeom prst="rect">
            <a:avLst/>
          </a:prstGeom>
        </p:spPr>
      </p:pic>
      <p:pic>
        <p:nvPicPr>
          <p:cNvPr id="5" name="Image 4">
            <a:extLst>
              <a:ext uri="{FF2B5EF4-FFF2-40B4-BE49-F238E27FC236}">
                <a16:creationId xmlns:a16="http://schemas.microsoft.com/office/drawing/2014/main" id="{2B2B833F-CEBE-3299-79EE-0EAAC2E80B6C}"/>
              </a:ext>
            </a:extLst>
          </p:cNvPr>
          <p:cNvPicPr>
            <a:picLocks noChangeAspect="1"/>
          </p:cNvPicPr>
          <p:nvPr/>
        </p:nvPicPr>
        <p:blipFill>
          <a:blip r:embed="rId3"/>
          <a:stretch>
            <a:fillRect/>
          </a:stretch>
        </p:blipFill>
        <p:spPr>
          <a:xfrm>
            <a:off x="11447664" y="6001109"/>
            <a:ext cx="682165" cy="638045"/>
          </a:xfrm>
          <a:prstGeom prst="rect">
            <a:avLst/>
          </a:prstGeom>
        </p:spPr>
      </p:pic>
      <p:pic>
        <p:nvPicPr>
          <p:cNvPr id="6" name="Image 5">
            <a:extLst>
              <a:ext uri="{FF2B5EF4-FFF2-40B4-BE49-F238E27FC236}">
                <a16:creationId xmlns:a16="http://schemas.microsoft.com/office/drawing/2014/main" id="{EF24BC82-5B76-6915-2B45-ECBBF5BB6886}"/>
              </a:ext>
            </a:extLst>
          </p:cNvPr>
          <p:cNvPicPr>
            <a:picLocks noChangeAspect="1"/>
          </p:cNvPicPr>
          <p:nvPr/>
        </p:nvPicPr>
        <p:blipFill>
          <a:blip r:embed="rId4">
            <a:duotone>
              <a:schemeClr val="bg2">
                <a:shade val="45000"/>
                <a:satMod val="135000"/>
              </a:schemeClr>
              <a:prstClr val="white"/>
            </a:duotone>
          </a:blip>
          <a:stretch>
            <a:fillRect/>
          </a:stretch>
        </p:blipFill>
        <p:spPr>
          <a:xfrm>
            <a:off x="11586089" y="160559"/>
            <a:ext cx="447494" cy="601924"/>
          </a:xfrm>
          <a:prstGeom prst="rect">
            <a:avLst/>
          </a:prstGeom>
        </p:spPr>
      </p:pic>
      <p:pic>
        <p:nvPicPr>
          <p:cNvPr id="7" name="Image 6">
            <a:extLst>
              <a:ext uri="{FF2B5EF4-FFF2-40B4-BE49-F238E27FC236}">
                <a16:creationId xmlns:a16="http://schemas.microsoft.com/office/drawing/2014/main" id="{D1A9864C-457B-82DE-B3A9-520842D8C663}"/>
              </a:ext>
            </a:extLst>
          </p:cNvPr>
          <p:cNvPicPr>
            <a:picLocks noChangeAspect="1"/>
          </p:cNvPicPr>
          <p:nvPr/>
        </p:nvPicPr>
        <p:blipFill>
          <a:blip r:embed="rId4">
            <a:duotone>
              <a:schemeClr val="bg2">
                <a:shade val="45000"/>
                <a:satMod val="135000"/>
              </a:schemeClr>
              <a:prstClr val="white"/>
            </a:duotone>
          </a:blip>
          <a:stretch>
            <a:fillRect/>
          </a:stretch>
        </p:blipFill>
        <p:spPr>
          <a:xfrm>
            <a:off x="689557" y="6019170"/>
            <a:ext cx="447494" cy="601924"/>
          </a:xfrm>
          <a:prstGeom prst="rect">
            <a:avLst/>
          </a:prstGeom>
        </p:spPr>
      </p:pic>
      <p:sp>
        <p:nvSpPr>
          <p:cNvPr id="8" name="ZoneTexte 7">
            <a:extLst>
              <a:ext uri="{FF2B5EF4-FFF2-40B4-BE49-F238E27FC236}">
                <a16:creationId xmlns:a16="http://schemas.microsoft.com/office/drawing/2014/main" id="{7BA8C23D-14D6-271A-77F5-A83DBC983097}"/>
              </a:ext>
            </a:extLst>
          </p:cNvPr>
          <p:cNvSpPr txBox="1"/>
          <p:nvPr/>
        </p:nvSpPr>
        <p:spPr>
          <a:xfrm>
            <a:off x="220870" y="602147"/>
            <a:ext cx="437812" cy="6255853"/>
          </a:xfrm>
          <a:prstGeom prst="rect">
            <a:avLst/>
          </a:prstGeom>
          <a:noFill/>
        </p:spPr>
        <p:txBody>
          <a:bodyPr vert="wordArtVert" wrap="square" rtlCol="0">
            <a:spAutoFit/>
          </a:bodyPr>
          <a:lstStyle/>
          <a:p>
            <a:pPr algn="ctr"/>
            <a:r>
              <a:rPr lang="fr-FR" sz="1200" b="1" dirty="0">
                <a:effectLst>
                  <a:outerShdw blurRad="38100" dist="38100" dir="2700000" algn="tl">
                    <a:srgbClr val="000000">
                      <a:alpha val="43137"/>
                    </a:srgbClr>
                  </a:outerShdw>
                </a:effectLst>
                <a:latin typeface="Arial Black" panose="020B0A04020102020204" pitchFamily="34" charset="0"/>
              </a:rPr>
              <a:t>Facts about the </a:t>
            </a:r>
            <a:r>
              <a:rPr lang="fr-FR" sz="1200" b="1" dirty="0" err="1">
                <a:effectLst>
                  <a:outerShdw blurRad="38100" dist="38100" dir="2700000" algn="tl">
                    <a:srgbClr val="000000">
                      <a:alpha val="43137"/>
                    </a:srgbClr>
                  </a:outerShdw>
                </a:effectLst>
                <a:latin typeface="Arial Black" panose="020B0A04020102020204" pitchFamily="34" charset="0"/>
              </a:rPr>
              <a:t>queen</a:t>
            </a:r>
            <a:endParaRPr lang="fr-FR" sz="1200" b="1" dirty="0">
              <a:effectLst>
                <a:outerShdw blurRad="38100" dist="38100" dir="2700000" algn="tl">
                  <a:srgbClr val="000000">
                    <a:alpha val="43137"/>
                  </a:srgbClr>
                </a:outerShdw>
              </a:effectLst>
              <a:latin typeface="Arial Black" panose="020B0A04020102020204" pitchFamily="34" charset="0"/>
            </a:endParaRPr>
          </a:p>
        </p:txBody>
      </p:sp>
      <p:cxnSp>
        <p:nvCxnSpPr>
          <p:cNvPr id="9" name="Connecteur droit 8">
            <a:extLst>
              <a:ext uri="{FF2B5EF4-FFF2-40B4-BE49-F238E27FC236}">
                <a16:creationId xmlns:a16="http://schemas.microsoft.com/office/drawing/2014/main" id="{0C0A337F-CD95-8F92-498D-040146B0CB0E}"/>
              </a:ext>
            </a:extLst>
          </p:cNvPr>
          <p:cNvCxnSpPr>
            <a:cxnSpLocks/>
          </p:cNvCxnSpPr>
          <p:nvPr/>
        </p:nvCxnSpPr>
        <p:spPr>
          <a:xfrm>
            <a:off x="913304" y="1043196"/>
            <a:ext cx="0" cy="48093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D0F38D21-110B-47D0-701E-BBEB7D60528C}"/>
              </a:ext>
            </a:extLst>
          </p:cNvPr>
          <p:cNvCxnSpPr>
            <a:cxnSpLocks/>
          </p:cNvCxnSpPr>
          <p:nvPr/>
        </p:nvCxnSpPr>
        <p:spPr>
          <a:xfrm flipH="1">
            <a:off x="1481325" y="461521"/>
            <a:ext cx="9829100" cy="402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88454EFE-FD13-C7A5-CBEF-36FC320C3FE5}"/>
              </a:ext>
            </a:extLst>
          </p:cNvPr>
          <p:cNvCxnSpPr>
            <a:cxnSpLocks/>
          </p:cNvCxnSpPr>
          <p:nvPr/>
        </p:nvCxnSpPr>
        <p:spPr>
          <a:xfrm flipH="1">
            <a:off x="1270308" y="6453762"/>
            <a:ext cx="99275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5F62E012-33BC-12C5-3A4F-F533D5EE9D14}"/>
              </a:ext>
            </a:extLst>
          </p:cNvPr>
          <p:cNvCxnSpPr>
            <a:cxnSpLocks/>
          </p:cNvCxnSpPr>
          <p:nvPr/>
        </p:nvCxnSpPr>
        <p:spPr>
          <a:xfrm>
            <a:off x="11809836" y="872039"/>
            <a:ext cx="0" cy="48093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0275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9936E38-1460-1D44-38A6-0CD06A9DB70A}"/>
              </a:ext>
            </a:extLst>
          </p:cNvPr>
          <p:cNvPicPr>
            <a:picLocks noChangeAspect="1"/>
          </p:cNvPicPr>
          <p:nvPr/>
        </p:nvPicPr>
        <p:blipFill>
          <a:blip r:embed="rId2"/>
          <a:stretch>
            <a:fillRect/>
          </a:stretch>
        </p:blipFill>
        <p:spPr>
          <a:xfrm>
            <a:off x="126177" y="91267"/>
            <a:ext cx="737863" cy="996960"/>
          </a:xfrm>
          <a:prstGeom prst="rect">
            <a:avLst/>
          </a:prstGeom>
        </p:spPr>
      </p:pic>
      <p:pic>
        <p:nvPicPr>
          <p:cNvPr id="5" name="Image 4">
            <a:extLst>
              <a:ext uri="{FF2B5EF4-FFF2-40B4-BE49-F238E27FC236}">
                <a16:creationId xmlns:a16="http://schemas.microsoft.com/office/drawing/2014/main" id="{2B2B833F-CEBE-3299-79EE-0EAAC2E80B6C}"/>
              </a:ext>
            </a:extLst>
          </p:cNvPr>
          <p:cNvPicPr>
            <a:picLocks noChangeAspect="1"/>
          </p:cNvPicPr>
          <p:nvPr/>
        </p:nvPicPr>
        <p:blipFill>
          <a:blip r:embed="rId3"/>
          <a:stretch>
            <a:fillRect/>
          </a:stretch>
        </p:blipFill>
        <p:spPr>
          <a:xfrm>
            <a:off x="11447664" y="6001109"/>
            <a:ext cx="682165" cy="638045"/>
          </a:xfrm>
          <a:prstGeom prst="rect">
            <a:avLst/>
          </a:prstGeom>
        </p:spPr>
      </p:pic>
      <p:pic>
        <p:nvPicPr>
          <p:cNvPr id="6" name="Image 5">
            <a:extLst>
              <a:ext uri="{FF2B5EF4-FFF2-40B4-BE49-F238E27FC236}">
                <a16:creationId xmlns:a16="http://schemas.microsoft.com/office/drawing/2014/main" id="{EF24BC82-5B76-6915-2B45-ECBBF5BB6886}"/>
              </a:ext>
            </a:extLst>
          </p:cNvPr>
          <p:cNvPicPr>
            <a:picLocks noChangeAspect="1"/>
          </p:cNvPicPr>
          <p:nvPr/>
        </p:nvPicPr>
        <p:blipFill>
          <a:blip r:embed="rId4">
            <a:duotone>
              <a:schemeClr val="bg2">
                <a:shade val="45000"/>
                <a:satMod val="135000"/>
              </a:schemeClr>
              <a:prstClr val="white"/>
            </a:duotone>
          </a:blip>
          <a:stretch>
            <a:fillRect/>
          </a:stretch>
        </p:blipFill>
        <p:spPr>
          <a:xfrm>
            <a:off x="11586089" y="160559"/>
            <a:ext cx="447494" cy="601924"/>
          </a:xfrm>
          <a:prstGeom prst="rect">
            <a:avLst/>
          </a:prstGeom>
        </p:spPr>
      </p:pic>
      <p:pic>
        <p:nvPicPr>
          <p:cNvPr id="7" name="Image 6">
            <a:extLst>
              <a:ext uri="{FF2B5EF4-FFF2-40B4-BE49-F238E27FC236}">
                <a16:creationId xmlns:a16="http://schemas.microsoft.com/office/drawing/2014/main" id="{D1A9864C-457B-82DE-B3A9-520842D8C663}"/>
              </a:ext>
            </a:extLst>
          </p:cNvPr>
          <p:cNvPicPr>
            <a:picLocks noChangeAspect="1"/>
          </p:cNvPicPr>
          <p:nvPr/>
        </p:nvPicPr>
        <p:blipFill>
          <a:blip r:embed="rId4">
            <a:duotone>
              <a:schemeClr val="bg2">
                <a:shade val="45000"/>
                <a:satMod val="135000"/>
              </a:schemeClr>
              <a:prstClr val="white"/>
            </a:duotone>
          </a:blip>
          <a:stretch>
            <a:fillRect/>
          </a:stretch>
        </p:blipFill>
        <p:spPr>
          <a:xfrm>
            <a:off x="689557" y="6019170"/>
            <a:ext cx="447494" cy="601924"/>
          </a:xfrm>
          <a:prstGeom prst="rect">
            <a:avLst/>
          </a:prstGeom>
        </p:spPr>
      </p:pic>
      <p:sp>
        <p:nvSpPr>
          <p:cNvPr id="8" name="ZoneTexte 7">
            <a:extLst>
              <a:ext uri="{FF2B5EF4-FFF2-40B4-BE49-F238E27FC236}">
                <a16:creationId xmlns:a16="http://schemas.microsoft.com/office/drawing/2014/main" id="{7BA8C23D-14D6-271A-77F5-A83DBC983097}"/>
              </a:ext>
            </a:extLst>
          </p:cNvPr>
          <p:cNvSpPr txBox="1"/>
          <p:nvPr/>
        </p:nvSpPr>
        <p:spPr>
          <a:xfrm>
            <a:off x="220870" y="602147"/>
            <a:ext cx="437812" cy="6255853"/>
          </a:xfrm>
          <a:prstGeom prst="rect">
            <a:avLst/>
          </a:prstGeom>
          <a:noFill/>
        </p:spPr>
        <p:txBody>
          <a:bodyPr vert="wordArtVert" wrap="square" rtlCol="0">
            <a:spAutoFit/>
          </a:bodyPr>
          <a:lstStyle/>
          <a:p>
            <a:pPr algn="ctr"/>
            <a:r>
              <a:rPr lang="fr-FR" sz="1200" b="1" dirty="0">
                <a:effectLst>
                  <a:outerShdw blurRad="38100" dist="38100" dir="2700000" algn="tl">
                    <a:srgbClr val="000000">
                      <a:alpha val="43137"/>
                    </a:srgbClr>
                  </a:outerShdw>
                </a:effectLst>
                <a:latin typeface="Arial Black" panose="020B0A04020102020204" pitchFamily="34" charset="0"/>
              </a:rPr>
              <a:t>Facts about the </a:t>
            </a:r>
            <a:r>
              <a:rPr lang="fr-FR" sz="1200" b="1" dirty="0" err="1">
                <a:effectLst>
                  <a:outerShdw blurRad="38100" dist="38100" dir="2700000" algn="tl">
                    <a:srgbClr val="000000">
                      <a:alpha val="43137"/>
                    </a:srgbClr>
                  </a:outerShdw>
                </a:effectLst>
                <a:latin typeface="Arial Black" panose="020B0A04020102020204" pitchFamily="34" charset="0"/>
              </a:rPr>
              <a:t>queen</a:t>
            </a:r>
            <a:endParaRPr lang="fr-FR" sz="1200" b="1" dirty="0">
              <a:effectLst>
                <a:outerShdw blurRad="38100" dist="38100" dir="2700000" algn="tl">
                  <a:srgbClr val="000000">
                    <a:alpha val="43137"/>
                  </a:srgbClr>
                </a:outerShdw>
              </a:effectLst>
              <a:latin typeface="Arial Black" panose="020B0A04020102020204" pitchFamily="34" charset="0"/>
            </a:endParaRPr>
          </a:p>
        </p:txBody>
      </p:sp>
      <p:cxnSp>
        <p:nvCxnSpPr>
          <p:cNvPr id="9" name="Connecteur droit 8">
            <a:extLst>
              <a:ext uri="{FF2B5EF4-FFF2-40B4-BE49-F238E27FC236}">
                <a16:creationId xmlns:a16="http://schemas.microsoft.com/office/drawing/2014/main" id="{0C0A337F-CD95-8F92-498D-040146B0CB0E}"/>
              </a:ext>
            </a:extLst>
          </p:cNvPr>
          <p:cNvCxnSpPr>
            <a:cxnSpLocks/>
          </p:cNvCxnSpPr>
          <p:nvPr/>
        </p:nvCxnSpPr>
        <p:spPr>
          <a:xfrm>
            <a:off x="913304" y="1043196"/>
            <a:ext cx="0" cy="48093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D0F38D21-110B-47D0-701E-BBEB7D60528C}"/>
              </a:ext>
            </a:extLst>
          </p:cNvPr>
          <p:cNvCxnSpPr>
            <a:cxnSpLocks/>
          </p:cNvCxnSpPr>
          <p:nvPr/>
        </p:nvCxnSpPr>
        <p:spPr>
          <a:xfrm flipH="1">
            <a:off x="1481325" y="461521"/>
            <a:ext cx="9829100" cy="402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88454EFE-FD13-C7A5-CBEF-36FC320C3FE5}"/>
              </a:ext>
            </a:extLst>
          </p:cNvPr>
          <p:cNvCxnSpPr>
            <a:cxnSpLocks/>
          </p:cNvCxnSpPr>
          <p:nvPr/>
        </p:nvCxnSpPr>
        <p:spPr>
          <a:xfrm flipH="1">
            <a:off x="1270308" y="6453762"/>
            <a:ext cx="99275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5F62E012-33BC-12C5-3A4F-F533D5EE9D14}"/>
              </a:ext>
            </a:extLst>
          </p:cNvPr>
          <p:cNvCxnSpPr>
            <a:cxnSpLocks/>
          </p:cNvCxnSpPr>
          <p:nvPr/>
        </p:nvCxnSpPr>
        <p:spPr>
          <a:xfrm>
            <a:off x="11809836" y="872039"/>
            <a:ext cx="0" cy="48093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779695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4324</TotalTime>
  <Words>558</Words>
  <Application>Microsoft Office PowerPoint</Application>
  <PresentationFormat>Grand écran</PresentationFormat>
  <Paragraphs>59</Paragraphs>
  <Slides>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Arial</vt:lpstr>
      <vt:lpstr>Arial Black</vt:lpstr>
      <vt:lpstr>Calibri</vt:lpstr>
      <vt:lpstr>Calibri Light</vt:lpstr>
      <vt:lpstr>open sans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olivier couilhen</dc:creator>
  <cp:lastModifiedBy>olivier couilhen</cp:lastModifiedBy>
  <cp:revision>5</cp:revision>
  <dcterms:created xsi:type="dcterms:W3CDTF">2022-09-22T09:02:28Z</dcterms:created>
  <dcterms:modified xsi:type="dcterms:W3CDTF">2022-09-29T17:09:44Z</dcterms:modified>
</cp:coreProperties>
</file>