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D9A39-9FBC-4AE2-9F4D-C5E831661272}" type="datetimeFigureOut">
              <a:rPr lang="fr-FR" smtClean="0"/>
              <a:t>16/05/2019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5824F-05DB-4EAE-8231-B4D4E9C3767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solidFill>
            <a:schemeClr val="bg2">
              <a:alpha val="3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latin typeface="Arial Black" pitchFamily="34" charset="0"/>
              </a:rPr>
              <a:t>A </a:t>
            </a:r>
            <a:r>
              <a:rPr lang="fr-FR" dirty="0" err="1" smtClean="0">
                <a:latin typeface="Arial Black" pitchFamily="34" charset="0"/>
              </a:rPr>
              <a:t>beautiful</a:t>
            </a:r>
            <a:r>
              <a:rPr lang="fr-FR" dirty="0" smtClean="0">
                <a:latin typeface="Arial Black" pitchFamily="34" charset="0"/>
              </a:rPr>
              <a:t> place </a:t>
            </a:r>
            <a:br>
              <a:rPr lang="fr-FR" dirty="0" smtClean="0">
                <a:latin typeface="Arial Black" pitchFamily="34" charset="0"/>
              </a:rPr>
            </a:br>
            <a:r>
              <a:rPr lang="fr-FR" dirty="0" smtClean="0">
                <a:latin typeface="Arial Black" pitchFamily="34" charset="0"/>
              </a:rPr>
              <a:t>THEIR PALACE IN LONDON</a:t>
            </a:r>
            <a:endParaRPr lang="fr-FR" dirty="0">
              <a:latin typeface="Arial Black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5786" y="500042"/>
            <a:ext cx="8358214" cy="114300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>SOME FACTS ABOUT BUCKINGHAM PALACE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143116"/>
            <a:ext cx="521497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 smtClean="0"/>
              <a:t>IT WAS BUILT IN 1703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928802"/>
            <a:ext cx="19812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2143108" y="4929198"/>
            <a:ext cx="542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QUEEN VICTORIA FIRT LIVED IN THIS PALACE IN 1837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 smtClean="0"/>
              <a:t>SOME FIGURES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775 ROOMS</a:t>
            </a:r>
          </a:p>
          <a:p>
            <a:r>
              <a:rPr lang="fr-FR" dirty="0" smtClean="0"/>
              <a:t>19 STATE ROOMS</a:t>
            </a:r>
          </a:p>
          <a:p>
            <a:r>
              <a:rPr lang="fr-FR" dirty="0" smtClean="0"/>
              <a:t>52 ROYAL AND GUESTS BEDROOMS </a:t>
            </a:r>
          </a:p>
          <a:p>
            <a:r>
              <a:rPr lang="fr-FR" dirty="0" smtClean="0"/>
              <a:t>118 ROOMS FOR THE STAFF</a:t>
            </a:r>
          </a:p>
          <a:p>
            <a:r>
              <a:rPr lang="fr-FR" dirty="0" smtClean="0"/>
              <a:t>78 BATHROOMS</a:t>
            </a:r>
          </a:p>
          <a:p>
            <a:r>
              <a:rPr lang="fr-FR" dirty="0" smtClean="0"/>
              <a:t>92 OFFICES</a:t>
            </a:r>
          </a:p>
          <a:p>
            <a:r>
              <a:rPr lang="fr-FR" dirty="0" smtClean="0"/>
              <a:t>………………..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IT IS 108 METRES LONG</a:t>
            </a:r>
          </a:p>
          <a:p>
            <a:r>
              <a:rPr lang="fr-FR" dirty="0" smtClean="0"/>
              <a:t>IT IS 120 METRES DEEP</a:t>
            </a:r>
          </a:p>
          <a:p>
            <a:r>
              <a:rPr lang="fr-FR" dirty="0" smtClean="0"/>
              <a:t>IT IS 24 METRES HIGH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357298"/>
            <a:ext cx="6715172" cy="464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571612"/>
            <a:ext cx="4500594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59</Words>
  <Application>Microsoft Office PowerPoint</Application>
  <PresentationFormat>Affichage à l'écran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A beautiful place  THEIR PALACE IN LONDON</vt:lpstr>
      <vt:lpstr>SOME FACTS ABOUT BUCKINGHAM PALACE</vt:lpstr>
      <vt:lpstr>IT WAS BUILT IN 1703</vt:lpstr>
      <vt:lpstr>SOME FIGURES </vt:lpstr>
      <vt:lpstr>Diapositive 5</vt:lpstr>
      <vt:lpstr>Diapositive 6</vt:lpstr>
      <vt:lpstr>Diapositive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beautiful place  THEIR PALACE IN LONDON</dc:title>
  <dc:creator>corinne couilhen</dc:creator>
  <cp:lastModifiedBy>corinne couilhen</cp:lastModifiedBy>
  <cp:revision>2</cp:revision>
  <dcterms:created xsi:type="dcterms:W3CDTF">2019-05-16T19:20:06Z</dcterms:created>
  <dcterms:modified xsi:type="dcterms:W3CDTF">2019-05-16T19:43:02Z</dcterms:modified>
</cp:coreProperties>
</file>