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92" r:id="rId4"/>
    <p:sldId id="276" r:id="rId5"/>
    <p:sldId id="278" r:id="rId6"/>
    <p:sldId id="277" r:id="rId7"/>
    <p:sldId id="267" r:id="rId8"/>
    <p:sldId id="272" r:id="rId9"/>
    <p:sldId id="273" r:id="rId10"/>
    <p:sldId id="271" r:id="rId11"/>
    <p:sldId id="293" r:id="rId12"/>
    <p:sldId id="294" r:id="rId13"/>
    <p:sldId id="280" r:id="rId14"/>
    <p:sldId id="281" r:id="rId15"/>
    <p:sldId id="282" r:id="rId16"/>
    <p:sldId id="295" r:id="rId17"/>
    <p:sldId id="283" r:id="rId18"/>
    <p:sldId id="286" r:id="rId19"/>
    <p:sldId id="287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6" r:id="rId29"/>
    <p:sldId id="305" r:id="rId30"/>
    <p:sldId id="289" r:id="rId31"/>
    <p:sldId id="291" r:id="rId32"/>
    <p:sldId id="290" r:id="rId33"/>
    <p:sldId id="307" r:id="rId34"/>
    <p:sldId id="296" r:id="rId35"/>
    <p:sldId id="27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9192F-E438-41D1-9EB5-BD7C4E982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60F5A6-812B-479E-9F9B-0186B27FC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76573-6136-4B16-A3D3-5136BF26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83936-CF2A-4335-ABA9-3082FFD7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10F77-EFEB-4865-A33D-B091DD57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3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0F2E3-D04E-4305-B463-A3C64FE4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64EB2A-67B4-4EAD-ADE8-F230E3E3E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7287A-3772-430D-8926-53D1350E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F1EBA-F6A0-4E80-B084-2DE5B070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1CA8F5-D571-430F-9CF1-5BA36FB5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50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CE1029-3CAF-4DD3-916E-A44AD00AB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FFD106-FCF3-4597-BE4D-EBC8B05E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9AA38-4B74-40F0-9268-354C16A9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CEC3B2-AAB9-46F4-9370-ED95C938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C4265-D5FC-4098-8DD8-C93AC271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56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5D88E-EDF5-4DDE-B20A-15B81B34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16660-A80C-49DD-81C3-C8125542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F11BE8-F10D-4D56-B66B-C930650D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4F23-2B56-426D-81D0-34FC51D0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276B1-17A9-4A4B-89A5-F7A11595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89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43036-CB75-47E0-8151-4F387BEC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A1A54A-EF77-4983-8843-51675CAB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B2107D-590B-4070-B62A-456D71E7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49BEA-0A4E-405A-9CF4-F8D1065D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0F633-D48C-4DCB-AE96-A1F7C133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82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A6DA4-D6D1-49A8-86D0-B9DD1176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641B1-1B72-42FA-ACB6-D052E974A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EACE7A-90ED-4D67-8DD1-2C8EC4ED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AD5D31-6B7D-422A-8D17-2CA17DCE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818B59-776A-4FDA-A8DC-EFEE30B6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04926C-EE0F-4D0D-9BCD-D2AF2A07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34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9F570-B820-4B6A-9D69-3251543B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AEFADE-AF50-469B-AF8D-BFBFAEE6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FDB461-12FE-4B2A-AD91-202E60400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122B33-DD68-4FA7-825A-121938FD1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0EEE8D-5178-410C-B94A-D33E7EF42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3280C0-45F4-4F7A-93C6-A61A88B4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2EC2BF-908B-4EAA-94F3-09A8B712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CF0788-DA59-4FC5-ABCF-EF6DC1CB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8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36550-665E-4679-9169-5E6AE758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AB5793-4425-49CF-98A3-6DFF7F8B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FFD39A-900A-4CC7-AA3D-FB74B62F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613FA3-1108-47F5-9969-28319FFD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7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928824-3CF2-45B5-92D4-C850CE36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E38839-E678-4AA9-88C3-ED1563E5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924744-2540-4D76-9BA5-480B4272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15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970E7-58FF-4D0E-95E6-5AF22DD8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18F450-7C4A-46CF-A503-4D4C91BA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8CF789-4BEC-42DE-995C-FCAA7A276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4AACF3-82CB-4F19-8EB7-69341F50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5234FE-D0A1-4256-A372-855B9604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0B64CB-3ED2-4885-BF22-D38B68B8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3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C0B8D-C2B4-4BCF-B082-1804964A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B31731-2826-47C4-9D4C-8AF027C2F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3AA22C-BD9B-45B9-A762-4B0E6DC0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B7EBB4-1DB1-41C4-B06D-7D31A28C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005633-14C6-4638-96E2-797C9C48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5C29CE-3D5B-4961-A6CB-D4B990D4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91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5C1F5B-CC65-4D17-B2CE-DEB5C4CE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7513D7-B61A-4DB5-AB32-9CA7A2642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DCCD8-48D1-413D-95E1-5BEFC1997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3048-D1CE-4AFE-9861-C8B56F0D5E3D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2C375-381D-4E61-886B-9593F00D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C8C00-6990-43EB-A439-D230771AA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678C-3695-405D-BA19-6B9A2400B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73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16.gif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6" Type="http://schemas.openxmlformats.org/officeDocument/2006/relationships/audio" Target="../media/media8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openxmlformats.org/officeDocument/2006/relationships/slideLayout" Target="../slideLayouts/slideLayout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image" Target="../media/image23.png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CE8CF2-74CA-43AC-9D65-CA839EB3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ORDINALS NUMBERS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724902-7E08-4547-AAC7-98FD8A518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10" b="25529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D10E6A7-105F-4D11-A7EE-6E4E1D2F8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5" r="4" b="4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79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DCF9DC1-985E-4CC2-86B4-A9C6410A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92" y="2449482"/>
            <a:ext cx="480176" cy="3454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AC5EE69-9DA3-48FB-A66C-24239ADC5D16}"/>
              </a:ext>
            </a:extLst>
          </p:cNvPr>
          <p:cNvSpPr txBox="1"/>
          <p:nvPr/>
        </p:nvSpPr>
        <p:spPr>
          <a:xfrm>
            <a:off x="934720" y="2329815"/>
            <a:ext cx="33543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ONE CHAMPION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6C8119-A992-46B5-9ADA-047520D1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DA28D-FFB4-4171-80BA-B2352A21F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3B15A7-BC9D-4E6B-B82A-0036F1E99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388" y="1213465"/>
            <a:ext cx="1724025" cy="54197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B6B93C-9CDA-429C-AD0C-3062231D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107" y="2533332"/>
            <a:ext cx="3248025" cy="3124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183FB6-823A-4769-B7EE-CF713CB5F165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368660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FC53236-CB37-4EE0-A2E8-E9FFC00B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06" y="1741951"/>
            <a:ext cx="354221" cy="3603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6C8119-A992-46B5-9ADA-047520D1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DA28D-FFB4-4171-80BA-B2352A21F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3B15A7-BC9D-4E6B-B82A-0036F1E99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388" y="1213465"/>
            <a:ext cx="1724025" cy="54197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B6B93C-9CDA-429C-AD0C-3062231D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880" y="1818569"/>
            <a:ext cx="293053" cy="2818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FE8024-4AA8-44EF-8A2C-896C8565E04F}"/>
              </a:ext>
            </a:extLst>
          </p:cNvPr>
          <p:cNvSpPr txBox="1"/>
          <p:nvPr/>
        </p:nvSpPr>
        <p:spPr>
          <a:xfrm>
            <a:off x="934720" y="1691301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The First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F208BA-E3BE-4361-9099-874497FDEF40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425633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25FCF6-0B89-437C-BBED-3DB866FA7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67" y="1575178"/>
            <a:ext cx="2058353" cy="2094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6C8119-A992-46B5-9ADA-047520D1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DA28D-FFB4-4171-80BA-B2352A21F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3B15A7-BC9D-4E6B-B82A-0036F1E99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394" y="3064134"/>
            <a:ext cx="160972" cy="5060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B6B93C-9CDA-429C-AD0C-3062231D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880" y="1818569"/>
            <a:ext cx="293053" cy="2818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FE8024-4AA8-44EF-8A2C-896C8565E04F}"/>
              </a:ext>
            </a:extLst>
          </p:cNvPr>
          <p:cNvSpPr txBox="1"/>
          <p:nvPr/>
        </p:nvSpPr>
        <p:spPr>
          <a:xfrm>
            <a:off x="934720" y="1691301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The First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D3228B-6DC3-43A7-8644-148FDD2388F3}"/>
              </a:ext>
            </a:extLst>
          </p:cNvPr>
          <p:cNvSpPr txBox="1"/>
          <p:nvPr/>
        </p:nvSpPr>
        <p:spPr>
          <a:xfrm>
            <a:off x="934720" y="209898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1st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1BFF33-200B-4FF5-AB2D-6859AAA29FD1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859014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B3094C-8DEB-4604-A710-12E02631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961" y="3804297"/>
            <a:ext cx="146857" cy="4616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AC5EE69-9DA3-48FB-A66C-24239ADC5D16}"/>
              </a:ext>
            </a:extLst>
          </p:cNvPr>
          <p:cNvSpPr txBox="1"/>
          <p:nvPr/>
        </p:nvSpPr>
        <p:spPr>
          <a:xfrm>
            <a:off x="5069840" y="3136612"/>
            <a:ext cx="12903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ONE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5069840" y="2615625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The First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B56F83-AE9A-4CC6-83F0-55A31DCF2EFC}"/>
              </a:ext>
            </a:extLst>
          </p:cNvPr>
          <p:cNvSpPr txBox="1"/>
          <p:nvPr/>
        </p:nvSpPr>
        <p:spPr>
          <a:xfrm>
            <a:off x="5069840" y="380074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1st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38AF26-2A88-4AD9-9560-D86B8769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FA34A6-8D30-4C78-8E71-8F6BA444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B1E3AAA-E980-44B7-A55F-D7E1590EBA7C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2645992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4511040" y="2053583"/>
            <a:ext cx="2235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first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BC1BFB-0A94-470F-B799-73E2E634EA0E}"/>
              </a:ext>
            </a:extLst>
          </p:cNvPr>
          <p:cNvSpPr txBox="1"/>
          <p:nvPr/>
        </p:nvSpPr>
        <p:spPr>
          <a:xfrm>
            <a:off x="5060315" y="3327090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1</a:t>
            </a:r>
            <a:r>
              <a:rPr lang="fr-FR" sz="2400" b="1" dirty="0">
                <a:solidFill>
                  <a:srgbClr val="FF0000"/>
                </a:solidFill>
              </a:rPr>
              <a:t>st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D020B9-C3C2-4DEC-911B-D1EFFD7D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1BACB8-FB80-4402-886F-D4B184074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70230D1-3BFB-4F0C-A97F-42FC24B1BAAF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388295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987800" y="1973228"/>
            <a:ext cx="3454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fir</a:t>
            </a:r>
            <a:r>
              <a:rPr lang="fr-FR" sz="6000" b="1" dirty="0">
                <a:solidFill>
                  <a:srgbClr val="FF0000"/>
                </a:solidFill>
              </a:rPr>
              <a:t>st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B8441A-CC08-4AFA-87DD-E0CDFE26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6327"/>
            <a:ext cx="12192000" cy="12172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737EF3-644F-4D60-82C6-98E7A20F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83176"/>
            <a:ext cx="1618046" cy="863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BC2B2A-C1D2-4CF6-82B1-8AC79AF22B5C}"/>
              </a:ext>
            </a:extLst>
          </p:cNvPr>
          <p:cNvSpPr txBox="1"/>
          <p:nvPr/>
        </p:nvSpPr>
        <p:spPr>
          <a:xfrm>
            <a:off x="5060315" y="3327090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1</a:t>
            </a:r>
            <a:r>
              <a:rPr lang="fr-FR" sz="2400" b="1" dirty="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83E743-3AA2-4E3F-A9D9-BAC2184E8213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54741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8441A-CC08-4AFA-87DD-E0CDFE26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6327"/>
            <a:ext cx="12192000" cy="12172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737EF3-644F-4D60-82C6-98E7A20F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83176"/>
            <a:ext cx="1618046" cy="8636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69EDA3D-A99F-4523-B876-FD501E2375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50" y="2143424"/>
            <a:ext cx="3988250" cy="38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B1022C0D-D840-4729-9ADF-75765E63DEC9}"/>
              </a:ext>
            </a:extLst>
          </p:cNvPr>
          <p:cNvSpPr/>
          <p:nvPr/>
        </p:nvSpPr>
        <p:spPr>
          <a:xfrm>
            <a:off x="2560320" y="1400474"/>
            <a:ext cx="3101023" cy="1485900"/>
          </a:xfrm>
          <a:prstGeom prst="wedgeEllipseCallout">
            <a:avLst>
              <a:gd name="adj1" fmla="val 68852"/>
              <a:gd name="adj2" fmla="val 31047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Good job…NEXT !</a:t>
            </a:r>
          </a:p>
        </p:txBody>
      </p:sp>
    </p:spTree>
    <p:extLst>
      <p:ext uri="{BB962C8B-B14F-4D97-AF65-F5344CB8AC3E}">
        <p14:creationId xmlns:p14="http://schemas.microsoft.com/office/powerpoint/2010/main" val="319485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B3094C-8DEB-4604-A710-12E02631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961" y="3804297"/>
            <a:ext cx="146857" cy="4616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8C8C58-230A-444C-AA00-AB24ED80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961" y="3310308"/>
            <a:ext cx="366078" cy="2633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AC5EE69-9DA3-48FB-A66C-24239ADC5D16}"/>
              </a:ext>
            </a:extLst>
          </p:cNvPr>
          <p:cNvSpPr txBox="1"/>
          <p:nvPr/>
        </p:nvSpPr>
        <p:spPr>
          <a:xfrm>
            <a:off x="5069840" y="3149600"/>
            <a:ext cx="12903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TWO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4799978" y="2616033"/>
            <a:ext cx="1757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The second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B56F83-AE9A-4CC6-83F0-55A31DCF2EFC}"/>
              </a:ext>
            </a:extLst>
          </p:cNvPr>
          <p:cNvSpPr txBox="1"/>
          <p:nvPr/>
        </p:nvSpPr>
        <p:spPr>
          <a:xfrm>
            <a:off x="5069840" y="380074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2nd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60D839-1122-41BC-B077-804A0904A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EF355-D3FE-4871-A818-8F2F8C418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9E391E-B1EA-42CD-A680-6727D3EF3B27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359267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4437691" y="2051949"/>
            <a:ext cx="255461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second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B56F83-AE9A-4CC6-83F0-55A31DCF2EFC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</a:t>
            </a:r>
            <a:r>
              <a:rPr lang="fr-FR" sz="2400" b="1" dirty="0">
                <a:solidFill>
                  <a:srgbClr val="FF0000"/>
                </a:solidFill>
              </a:rPr>
              <a:t>nd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91AE5E-6F63-4FD5-B42A-AF20EBCB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75A43-1EEA-4EEC-8936-97089EF5A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751AFD-7951-456A-9F01-AEB272C0EF10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940312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732685" y="1973228"/>
            <a:ext cx="3964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seco</a:t>
            </a:r>
            <a:r>
              <a:rPr lang="fr-FR" sz="6000" b="1" dirty="0">
                <a:solidFill>
                  <a:srgbClr val="FF0000"/>
                </a:solidFill>
              </a:rPr>
              <a:t>nd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</a:t>
            </a:r>
            <a:r>
              <a:rPr lang="fr-FR" sz="2400" b="1" dirty="0">
                <a:solidFill>
                  <a:srgbClr val="FF0000"/>
                </a:solidFill>
              </a:rPr>
              <a:t>nd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25E41E-7D99-440E-814A-004D5766C973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424203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1FE6813F-7950-4906-A8F7-2AA5E61A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989" y="1997121"/>
            <a:ext cx="751948" cy="54530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6F3CA4C-E326-4B7E-AB2F-3A225CA346AD}"/>
              </a:ext>
            </a:extLst>
          </p:cNvPr>
          <p:cNvSpPr txBox="1"/>
          <p:nvPr/>
        </p:nvSpPr>
        <p:spPr>
          <a:xfrm>
            <a:off x="11533780" y="1645753"/>
            <a:ext cx="76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B4D5A0-C198-411A-B240-2951BCFB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017" y="4223513"/>
            <a:ext cx="765437" cy="3690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46D480-EF0B-46DE-8191-975007A54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989" y="5224462"/>
            <a:ext cx="539828" cy="5691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A3CD6F-FC83-4720-B381-7E2E53A6F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87" y="4176713"/>
            <a:ext cx="745230" cy="5191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0C2865-8144-437B-B634-A9B9B92C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592" y="4098133"/>
            <a:ext cx="657225" cy="4766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D4C04B-315F-4932-B061-FE48AB3DD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592" y="4731545"/>
            <a:ext cx="706289" cy="3690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B4D067-D653-4B73-9EA5-714342980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6175" y="4774406"/>
            <a:ext cx="961242" cy="7572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498BC27-C481-4618-81A8-10CCAD33E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0868" y="3627836"/>
            <a:ext cx="600949" cy="5453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97E196B-EC29-4B90-A8E4-425633D27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6175" y="4555332"/>
            <a:ext cx="890680" cy="5976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5CF16D-2305-4740-B57F-5E53C00161D8}"/>
              </a:ext>
            </a:extLst>
          </p:cNvPr>
          <p:cNvSpPr/>
          <p:nvPr/>
        </p:nvSpPr>
        <p:spPr>
          <a:xfrm>
            <a:off x="11306175" y="-1"/>
            <a:ext cx="885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utoShape 2" descr="GIF LES FOUS DU VOLANT">
            <a:extLst>
              <a:ext uri="{FF2B5EF4-FFF2-40B4-BE49-F238E27FC236}">
                <a16:creationId xmlns:a16="http://schemas.microsoft.com/office/drawing/2014/main" id="{76282BCD-6AF0-435B-A1BB-D3DB092FB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EF6CC02-FCA3-4DEA-8877-D0B6032880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11F9FC0-1AAE-4FEC-A5C5-E2E28F7600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8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732685" y="1973228"/>
            <a:ext cx="3964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thi</a:t>
            </a:r>
            <a:r>
              <a:rPr lang="fr-FR" sz="60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3</a:t>
            </a:r>
            <a:r>
              <a:rPr lang="fr-FR" sz="2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DCA636-F3D1-441D-A337-B4E9AD6E8C95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92705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51310" y="1390314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491249" y="1734365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732685" y="1973228"/>
            <a:ext cx="3964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four</a:t>
            </a:r>
            <a:r>
              <a:rPr lang="fr-FR" sz="60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4</a:t>
            </a:r>
            <a:r>
              <a:rPr lang="fr-FR" sz="2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BD5E5E-A280-43BD-9E4C-6B4EF3A915BA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270716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51310" y="1390314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491249" y="1734365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51310" y="2245400"/>
            <a:ext cx="990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four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508471" y="2602613"/>
            <a:ext cx="676671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21338-FF11-435C-8AC4-117B8972FC8C}"/>
              </a:ext>
            </a:extLst>
          </p:cNvPr>
          <p:cNvSpPr txBox="1"/>
          <p:nvPr/>
        </p:nvSpPr>
        <p:spPr>
          <a:xfrm>
            <a:off x="3732685" y="1973228"/>
            <a:ext cx="3964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fi</a:t>
            </a:r>
            <a:r>
              <a:rPr lang="fr-FR" sz="60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9E6988-7493-469D-B4C5-AC1E208BD8D4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5</a:t>
            </a:r>
            <a:r>
              <a:rPr lang="fr-FR" sz="2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C61542-FA94-4B06-AAF2-DD23CC70FB3F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15608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51310" y="1390314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509938" y="1833247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51310" y="2245400"/>
            <a:ext cx="990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four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508471" y="2602613"/>
            <a:ext cx="676671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21338-FF11-435C-8AC4-117B8972FC8C}"/>
              </a:ext>
            </a:extLst>
          </p:cNvPr>
          <p:cNvSpPr txBox="1"/>
          <p:nvPr/>
        </p:nvSpPr>
        <p:spPr>
          <a:xfrm>
            <a:off x="351310" y="3014633"/>
            <a:ext cx="990995" cy="30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fi</a:t>
            </a:r>
            <a:r>
              <a:rPr lang="fr-FR" sz="14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9E6988-7493-469D-B4C5-AC1E208BD8D4}"/>
              </a:ext>
            </a:extLst>
          </p:cNvPr>
          <p:cNvSpPr txBox="1"/>
          <p:nvPr/>
        </p:nvSpPr>
        <p:spPr>
          <a:xfrm>
            <a:off x="508471" y="3435954"/>
            <a:ext cx="7308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5005E2-53AA-4D3F-A625-F9A24E1A171E}"/>
              </a:ext>
            </a:extLst>
          </p:cNvPr>
          <p:cNvSpPr txBox="1"/>
          <p:nvPr/>
        </p:nvSpPr>
        <p:spPr>
          <a:xfrm>
            <a:off x="3732685" y="1973228"/>
            <a:ext cx="3964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six</a:t>
            </a:r>
            <a:r>
              <a:rPr lang="fr-FR" sz="60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531D02-3CBB-4DC1-9FF7-ECAE4E77E6F6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6</a:t>
            </a:r>
            <a:r>
              <a:rPr lang="fr-FR" sz="2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BC8544-DCA5-4A66-A180-0465B3E4EC8C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349355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32260" y="2047539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490888" y="2490472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32260" y="2902625"/>
            <a:ext cx="990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four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489421" y="3259838"/>
            <a:ext cx="676671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21338-FF11-435C-8AC4-117B8972FC8C}"/>
              </a:ext>
            </a:extLst>
          </p:cNvPr>
          <p:cNvSpPr txBox="1"/>
          <p:nvPr/>
        </p:nvSpPr>
        <p:spPr>
          <a:xfrm>
            <a:off x="332260" y="3671858"/>
            <a:ext cx="990995" cy="30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fi</a:t>
            </a:r>
            <a:r>
              <a:rPr lang="fr-FR" sz="14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9E6988-7493-469D-B4C5-AC1E208BD8D4}"/>
              </a:ext>
            </a:extLst>
          </p:cNvPr>
          <p:cNvSpPr txBox="1"/>
          <p:nvPr/>
        </p:nvSpPr>
        <p:spPr>
          <a:xfrm>
            <a:off x="489421" y="4093179"/>
            <a:ext cx="7308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5005E2-53AA-4D3F-A625-F9A24E1A171E}"/>
              </a:ext>
            </a:extLst>
          </p:cNvPr>
          <p:cNvSpPr txBox="1"/>
          <p:nvPr/>
        </p:nvSpPr>
        <p:spPr>
          <a:xfrm>
            <a:off x="332260" y="4514632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six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531D02-3CBB-4DC1-9FF7-ECAE4E77E6F6}"/>
              </a:ext>
            </a:extLst>
          </p:cNvPr>
          <p:cNvSpPr txBox="1"/>
          <p:nvPr/>
        </p:nvSpPr>
        <p:spPr>
          <a:xfrm>
            <a:off x="486539" y="4966522"/>
            <a:ext cx="7337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6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71DF4B-A49C-4931-978A-626643F997EF}"/>
              </a:ext>
            </a:extLst>
          </p:cNvPr>
          <p:cNvSpPr txBox="1"/>
          <p:nvPr/>
        </p:nvSpPr>
        <p:spPr>
          <a:xfrm>
            <a:off x="357925" y="5442191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F87814-778D-4425-B54E-2597C21009BD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213623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32260" y="2047539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490888" y="2490472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32260" y="2902625"/>
            <a:ext cx="990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four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489421" y="3259838"/>
            <a:ext cx="676671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21338-FF11-435C-8AC4-117B8972FC8C}"/>
              </a:ext>
            </a:extLst>
          </p:cNvPr>
          <p:cNvSpPr txBox="1"/>
          <p:nvPr/>
        </p:nvSpPr>
        <p:spPr>
          <a:xfrm>
            <a:off x="332260" y="3671858"/>
            <a:ext cx="990995" cy="30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fi</a:t>
            </a:r>
            <a:r>
              <a:rPr lang="fr-FR" sz="14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9E6988-7493-469D-B4C5-AC1E208BD8D4}"/>
              </a:ext>
            </a:extLst>
          </p:cNvPr>
          <p:cNvSpPr txBox="1"/>
          <p:nvPr/>
        </p:nvSpPr>
        <p:spPr>
          <a:xfrm>
            <a:off x="489421" y="4093179"/>
            <a:ext cx="7308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5005E2-53AA-4D3F-A625-F9A24E1A171E}"/>
              </a:ext>
            </a:extLst>
          </p:cNvPr>
          <p:cNvSpPr txBox="1"/>
          <p:nvPr/>
        </p:nvSpPr>
        <p:spPr>
          <a:xfrm>
            <a:off x="332260" y="4514632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six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531D02-3CBB-4DC1-9FF7-ECAE4E77E6F6}"/>
              </a:ext>
            </a:extLst>
          </p:cNvPr>
          <p:cNvSpPr txBox="1"/>
          <p:nvPr/>
        </p:nvSpPr>
        <p:spPr>
          <a:xfrm>
            <a:off x="486539" y="4966522"/>
            <a:ext cx="7337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6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71DF4B-A49C-4931-978A-626643F997EF}"/>
              </a:ext>
            </a:extLst>
          </p:cNvPr>
          <p:cNvSpPr txBox="1"/>
          <p:nvPr/>
        </p:nvSpPr>
        <p:spPr>
          <a:xfrm>
            <a:off x="357925" y="5442191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5A2240-C21A-4387-8525-E8306FECE41B}"/>
              </a:ext>
            </a:extLst>
          </p:cNvPr>
          <p:cNvSpPr txBox="1"/>
          <p:nvPr/>
        </p:nvSpPr>
        <p:spPr>
          <a:xfrm>
            <a:off x="3732685" y="1973228"/>
            <a:ext cx="39646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nin</a:t>
            </a:r>
            <a:r>
              <a:rPr lang="fr-FR" sz="60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11B5A7-FCCD-4DCA-AB74-05146A439F2B}"/>
              </a:ext>
            </a:extLst>
          </p:cNvPr>
          <p:cNvSpPr txBox="1"/>
          <p:nvPr/>
        </p:nvSpPr>
        <p:spPr>
          <a:xfrm>
            <a:off x="5069840" y="3205122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9</a:t>
            </a:r>
            <a:r>
              <a:rPr lang="fr-FR" sz="2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9055E7-860E-4094-B1F5-A5F90582C45F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265120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32260" y="2047539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490888" y="2490472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32260" y="2902625"/>
            <a:ext cx="990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four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489421" y="3259838"/>
            <a:ext cx="676671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21338-FF11-435C-8AC4-117B8972FC8C}"/>
              </a:ext>
            </a:extLst>
          </p:cNvPr>
          <p:cNvSpPr txBox="1"/>
          <p:nvPr/>
        </p:nvSpPr>
        <p:spPr>
          <a:xfrm>
            <a:off x="332260" y="3671858"/>
            <a:ext cx="990995" cy="30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fi</a:t>
            </a:r>
            <a:r>
              <a:rPr lang="fr-FR" sz="14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9E6988-7493-469D-B4C5-AC1E208BD8D4}"/>
              </a:ext>
            </a:extLst>
          </p:cNvPr>
          <p:cNvSpPr txBox="1"/>
          <p:nvPr/>
        </p:nvSpPr>
        <p:spPr>
          <a:xfrm>
            <a:off x="489421" y="4093179"/>
            <a:ext cx="7308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5005E2-53AA-4D3F-A625-F9A24E1A171E}"/>
              </a:ext>
            </a:extLst>
          </p:cNvPr>
          <p:cNvSpPr txBox="1"/>
          <p:nvPr/>
        </p:nvSpPr>
        <p:spPr>
          <a:xfrm>
            <a:off x="332260" y="4514632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six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531D02-3CBB-4DC1-9FF7-ECAE4E77E6F6}"/>
              </a:ext>
            </a:extLst>
          </p:cNvPr>
          <p:cNvSpPr txBox="1"/>
          <p:nvPr/>
        </p:nvSpPr>
        <p:spPr>
          <a:xfrm>
            <a:off x="486539" y="4966522"/>
            <a:ext cx="7337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6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71DF4B-A49C-4931-978A-626643F997EF}"/>
              </a:ext>
            </a:extLst>
          </p:cNvPr>
          <p:cNvSpPr txBox="1"/>
          <p:nvPr/>
        </p:nvSpPr>
        <p:spPr>
          <a:xfrm>
            <a:off x="357925" y="5442191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5A2240-C21A-4387-8525-E8306FECE41B}"/>
              </a:ext>
            </a:extLst>
          </p:cNvPr>
          <p:cNvSpPr txBox="1"/>
          <p:nvPr/>
        </p:nvSpPr>
        <p:spPr>
          <a:xfrm>
            <a:off x="2265836" y="2047539"/>
            <a:ext cx="103934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nin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11B5A7-FCCD-4DCA-AB74-05146A439F2B}"/>
              </a:ext>
            </a:extLst>
          </p:cNvPr>
          <p:cNvSpPr txBox="1"/>
          <p:nvPr/>
        </p:nvSpPr>
        <p:spPr>
          <a:xfrm>
            <a:off x="2459705" y="2458049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9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5EB21B-73E7-4AF5-B414-D3FA7391741E}"/>
              </a:ext>
            </a:extLst>
          </p:cNvPr>
          <p:cNvSpPr txBox="1"/>
          <p:nvPr/>
        </p:nvSpPr>
        <p:spPr>
          <a:xfrm>
            <a:off x="3732685" y="1973228"/>
            <a:ext cx="467789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twel</a:t>
            </a:r>
            <a:r>
              <a:rPr lang="fr-FR" sz="60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964035-DA56-4235-842F-7161E42B0F0F}"/>
              </a:ext>
            </a:extLst>
          </p:cNvPr>
          <p:cNvSpPr txBox="1"/>
          <p:nvPr/>
        </p:nvSpPr>
        <p:spPr>
          <a:xfrm>
            <a:off x="5449294" y="3096995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12</a:t>
            </a:r>
            <a:r>
              <a:rPr lang="fr-FR" sz="2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110024-4619-4B3C-BBCD-148109414FA2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927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32260" y="2047539"/>
            <a:ext cx="953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thi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0EB5-2DD8-40D3-B572-85C1848B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7AA297-B1FF-439A-BC89-39544394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7740B1-8DDF-49A0-B3F1-DF604AE8A56E}"/>
              </a:ext>
            </a:extLst>
          </p:cNvPr>
          <p:cNvSpPr txBox="1"/>
          <p:nvPr/>
        </p:nvSpPr>
        <p:spPr>
          <a:xfrm>
            <a:off x="490888" y="2490472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3</a:t>
            </a:r>
            <a:r>
              <a:rPr lang="fr-FR" sz="1400" b="1" dirty="0">
                <a:solidFill>
                  <a:srgbClr val="FF0000"/>
                </a:solidFill>
              </a:rPr>
              <a:t>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63044A-5C96-4690-8793-0C0D693D5B20}"/>
              </a:ext>
            </a:extLst>
          </p:cNvPr>
          <p:cNvSpPr txBox="1"/>
          <p:nvPr/>
        </p:nvSpPr>
        <p:spPr>
          <a:xfrm>
            <a:off x="332260" y="2902625"/>
            <a:ext cx="9909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four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85D52E-6D51-4BD1-A7E7-7402487AD93F}"/>
              </a:ext>
            </a:extLst>
          </p:cNvPr>
          <p:cNvSpPr txBox="1"/>
          <p:nvPr/>
        </p:nvSpPr>
        <p:spPr>
          <a:xfrm>
            <a:off x="489421" y="3259838"/>
            <a:ext cx="676671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021338-FF11-435C-8AC4-117B8972FC8C}"/>
              </a:ext>
            </a:extLst>
          </p:cNvPr>
          <p:cNvSpPr txBox="1"/>
          <p:nvPr/>
        </p:nvSpPr>
        <p:spPr>
          <a:xfrm>
            <a:off x="332260" y="3671858"/>
            <a:ext cx="990995" cy="30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fi</a:t>
            </a:r>
            <a:r>
              <a:rPr lang="fr-FR" sz="14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9E6988-7493-469D-B4C5-AC1E208BD8D4}"/>
              </a:ext>
            </a:extLst>
          </p:cNvPr>
          <p:cNvSpPr txBox="1"/>
          <p:nvPr/>
        </p:nvSpPr>
        <p:spPr>
          <a:xfrm>
            <a:off x="489421" y="4093179"/>
            <a:ext cx="7308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5005E2-53AA-4D3F-A625-F9A24E1A171E}"/>
              </a:ext>
            </a:extLst>
          </p:cNvPr>
          <p:cNvSpPr txBox="1"/>
          <p:nvPr/>
        </p:nvSpPr>
        <p:spPr>
          <a:xfrm>
            <a:off x="332260" y="4514632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six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531D02-3CBB-4DC1-9FF7-ECAE4E77E6F6}"/>
              </a:ext>
            </a:extLst>
          </p:cNvPr>
          <p:cNvSpPr txBox="1"/>
          <p:nvPr/>
        </p:nvSpPr>
        <p:spPr>
          <a:xfrm>
            <a:off x="486539" y="4966522"/>
            <a:ext cx="7337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6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71DF4B-A49C-4931-978A-626643F997EF}"/>
              </a:ext>
            </a:extLst>
          </p:cNvPr>
          <p:cNvSpPr txBox="1"/>
          <p:nvPr/>
        </p:nvSpPr>
        <p:spPr>
          <a:xfrm>
            <a:off x="357925" y="5442191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5A2240-C21A-4387-8525-E8306FECE41B}"/>
              </a:ext>
            </a:extLst>
          </p:cNvPr>
          <p:cNvSpPr txBox="1"/>
          <p:nvPr/>
        </p:nvSpPr>
        <p:spPr>
          <a:xfrm>
            <a:off x="2265836" y="2047539"/>
            <a:ext cx="103934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nin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11B5A7-FCCD-4DCA-AB74-05146A439F2B}"/>
              </a:ext>
            </a:extLst>
          </p:cNvPr>
          <p:cNvSpPr txBox="1"/>
          <p:nvPr/>
        </p:nvSpPr>
        <p:spPr>
          <a:xfrm>
            <a:off x="2459705" y="2458049"/>
            <a:ext cx="6737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9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5EB21B-73E7-4AF5-B414-D3FA7391741E}"/>
              </a:ext>
            </a:extLst>
          </p:cNvPr>
          <p:cNvSpPr txBox="1"/>
          <p:nvPr/>
        </p:nvSpPr>
        <p:spPr>
          <a:xfrm>
            <a:off x="3732685" y="1973228"/>
            <a:ext cx="467789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twent</a:t>
            </a:r>
            <a:r>
              <a:rPr lang="fr-FR" sz="6000" b="1" dirty="0">
                <a:solidFill>
                  <a:srgbClr val="FF0000"/>
                </a:solidFill>
              </a:rPr>
              <a:t>ieth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C964035-DA56-4235-842F-7161E42B0F0F}"/>
              </a:ext>
            </a:extLst>
          </p:cNvPr>
          <p:cNvSpPr txBox="1"/>
          <p:nvPr/>
        </p:nvSpPr>
        <p:spPr>
          <a:xfrm>
            <a:off x="5449294" y="3182827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</a:t>
            </a:r>
            <a:r>
              <a:rPr lang="fr-FR" sz="2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C4374E-C79E-48A3-B50A-81CEB4F748E9}"/>
              </a:ext>
            </a:extLst>
          </p:cNvPr>
          <p:cNvSpPr txBox="1"/>
          <p:nvPr/>
        </p:nvSpPr>
        <p:spPr>
          <a:xfrm>
            <a:off x="2265836" y="2902625"/>
            <a:ext cx="103934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The</a:t>
            </a:r>
            <a:r>
              <a:rPr lang="fr-FR" sz="1400" b="1" dirty="0"/>
              <a:t> twel</a:t>
            </a:r>
            <a:r>
              <a:rPr lang="fr-FR" sz="1400" b="1" dirty="0">
                <a:solidFill>
                  <a:srgbClr val="FF0000"/>
                </a:solidFill>
              </a:rPr>
              <a:t>fth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0FBC05-F798-47F0-A80D-F5586474AEA2}"/>
              </a:ext>
            </a:extLst>
          </p:cNvPr>
          <p:cNvSpPr txBox="1"/>
          <p:nvPr/>
        </p:nvSpPr>
        <p:spPr>
          <a:xfrm>
            <a:off x="2456769" y="3275113"/>
            <a:ext cx="676671" cy="307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12</a:t>
            </a:r>
            <a:r>
              <a:rPr lang="fr-FR" sz="1400" b="1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4C0B1D-73C6-4DF8-B1FE-A5766FE0F4C1}"/>
              </a:ext>
            </a:extLst>
          </p:cNvPr>
          <p:cNvSpPr txBox="1"/>
          <p:nvPr/>
        </p:nvSpPr>
        <p:spPr>
          <a:xfrm>
            <a:off x="2314180" y="3757711"/>
            <a:ext cx="990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4835CA-11CE-41FC-A226-2E62AE432DB6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186493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C5EE69-9DA3-48FB-A66C-24239ADC5D16}"/>
              </a:ext>
            </a:extLst>
          </p:cNvPr>
          <p:cNvSpPr txBox="1"/>
          <p:nvPr/>
        </p:nvSpPr>
        <p:spPr>
          <a:xfrm>
            <a:off x="4424680" y="3127289"/>
            <a:ext cx="25806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Twenty </a:t>
            </a:r>
            <a:r>
              <a:rPr lang="fr-FR" sz="3200" b="1" dirty="0">
                <a:solidFill>
                  <a:schemeClr val="bg1"/>
                </a:solidFill>
              </a:rPr>
              <a:t>-</a:t>
            </a:r>
            <a:r>
              <a:rPr lang="fr-FR" sz="3200" b="1" dirty="0"/>
              <a:t> one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59E57E-153A-4610-887D-358BF3DE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488D19-9EDC-4B9A-B22E-9D783369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BCB05F-052C-432D-8093-AE86029B87E7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6AF3CA-7F80-4C51-B321-A53BD8BCA670}"/>
              </a:ext>
            </a:extLst>
          </p:cNvPr>
          <p:cNvSpPr txBox="1"/>
          <p:nvPr/>
        </p:nvSpPr>
        <p:spPr>
          <a:xfrm>
            <a:off x="3009865" y="328730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</a:p>
        </p:txBody>
      </p:sp>
    </p:spTree>
    <p:extLst>
      <p:ext uri="{BB962C8B-B14F-4D97-AF65-F5344CB8AC3E}">
        <p14:creationId xmlns:p14="http://schemas.microsoft.com/office/powerpoint/2010/main" val="2699139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C5EE69-9DA3-48FB-A66C-24239ADC5D16}"/>
              </a:ext>
            </a:extLst>
          </p:cNvPr>
          <p:cNvSpPr txBox="1"/>
          <p:nvPr/>
        </p:nvSpPr>
        <p:spPr>
          <a:xfrm>
            <a:off x="3157854" y="3070139"/>
            <a:ext cx="5128895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Twenty</a:t>
            </a:r>
            <a:r>
              <a:rPr lang="fr-FR" sz="8800" b="1" dirty="0"/>
              <a:t> </a:t>
            </a:r>
            <a:r>
              <a:rPr lang="fr-FR" sz="8800" b="1" dirty="0">
                <a:solidFill>
                  <a:srgbClr val="FF0000"/>
                </a:solidFill>
              </a:rPr>
              <a:t>-</a:t>
            </a:r>
            <a:r>
              <a:rPr lang="fr-FR" sz="8800" b="1" dirty="0"/>
              <a:t> </a:t>
            </a:r>
            <a:r>
              <a:rPr lang="fr-FR" sz="5400" b="1" dirty="0"/>
              <a:t>one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59E57E-153A-4610-887D-358BF3DE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488D19-9EDC-4B9A-B22E-9D783369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4023D8F-FD96-4954-AE03-C4D4D536162B}"/>
              </a:ext>
            </a:extLst>
          </p:cNvPr>
          <p:cNvSpPr txBox="1"/>
          <p:nvPr/>
        </p:nvSpPr>
        <p:spPr>
          <a:xfrm>
            <a:off x="3009865" y="328730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</a:p>
        </p:txBody>
      </p:sp>
    </p:spTree>
    <p:extLst>
      <p:ext uri="{BB962C8B-B14F-4D97-AF65-F5344CB8AC3E}">
        <p14:creationId xmlns:p14="http://schemas.microsoft.com/office/powerpoint/2010/main" val="301705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E2C1C786-0551-4A28-9DEF-619128ACC7ED}"/>
              </a:ext>
            </a:extLst>
          </p:cNvPr>
          <p:cNvSpPr txBox="1"/>
          <p:nvPr/>
        </p:nvSpPr>
        <p:spPr>
          <a:xfrm>
            <a:off x="11441492" y="2114623"/>
            <a:ext cx="65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fr-FR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4F7B7B3-1988-4C0F-9E09-3386340B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07" y="2252074"/>
            <a:ext cx="3269568" cy="23710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B4D5A0-C198-411A-B240-2951BCFB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017" y="4223513"/>
            <a:ext cx="765437" cy="3690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46D480-EF0B-46DE-8191-975007A54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989" y="5224462"/>
            <a:ext cx="539828" cy="5691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A3CD6F-FC83-4720-B381-7E2E53A6F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87" y="4176713"/>
            <a:ext cx="745230" cy="5191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0C2865-8144-437B-B634-A9B9B92C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592" y="4098133"/>
            <a:ext cx="657225" cy="4766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D4C04B-315F-4932-B061-FE48AB3DD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592" y="4731545"/>
            <a:ext cx="706289" cy="3690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B4D067-D653-4B73-9EA5-714342980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6175" y="4774406"/>
            <a:ext cx="961242" cy="7572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498BC27-C481-4618-81A8-10CCAD33E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0868" y="3627836"/>
            <a:ext cx="600949" cy="5453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97E196B-EC29-4B90-A8E4-425633D27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6175" y="4555332"/>
            <a:ext cx="890680" cy="5976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5CF16D-2305-4740-B57F-5E53C00161D8}"/>
              </a:ext>
            </a:extLst>
          </p:cNvPr>
          <p:cNvSpPr/>
          <p:nvPr/>
        </p:nvSpPr>
        <p:spPr>
          <a:xfrm>
            <a:off x="11306175" y="-1"/>
            <a:ext cx="885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4591D6-284E-4980-9A42-ACE5CB90D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9BD739-0D28-4207-859D-E64B4A2EED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3565D1D-6232-4687-9F72-EB306DC4A44C}"/>
              </a:ext>
            </a:extLst>
          </p:cNvPr>
          <p:cNvSpPr txBox="1"/>
          <p:nvPr/>
        </p:nvSpPr>
        <p:spPr>
          <a:xfrm>
            <a:off x="8026752" y="2005113"/>
            <a:ext cx="318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FF3DE4-1738-4CD1-8F26-4B95A56A8E68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CONTESTANTS ?</a:t>
            </a:r>
          </a:p>
        </p:txBody>
      </p:sp>
    </p:spTree>
    <p:extLst>
      <p:ext uri="{BB962C8B-B14F-4D97-AF65-F5344CB8AC3E}">
        <p14:creationId xmlns:p14="http://schemas.microsoft.com/office/powerpoint/2010/main" val="1716595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4086708" y="1973228"/>
            <a:ext cx="36226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twenty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B56F83-AE9A-4CC6-83F0-55A31DCF2EFC}"/>
              </a:ext>
            </a:extLst>
          </p:cNvPr>
          <p:cNvSpPr txBox="1"/>
          <p:nvPr/>
        </p:nvSpPr>
        <p:spPr>
          <a:xfrm>
            <a:off x="5252879" y="3328314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21</a:t>
            </a:r>
            <a:r>
              <a:rPr lang="fr-FR" sz="2400" b="1" dirty="0">
                <a:solidFill>
                  <a:srgbClr val="FF0000"/>
                </a:solidFill>
              </a:rPr>
              <a:t>st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59E57E-153A-4610-887D-358BF3DE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488D19-9EDC-4B9A-B22E-9D783369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67EF0EE-3D65-4F1B-9D37-368413004CCB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249801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526714" y="1973228"/>
            <a:ext cx="437657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twenty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0C3438-35BE-4D4B-BD59-E0256A921A52}"/>
              </a:ext>
            </a:extLst>
          </p:cNvPr>
          <p:cNvSpPr txBox="1"/>
          <p:nvPr/>
        </p:nvSpPr>
        <p:spPr>
          <a:xfrm>
            <a:off x="10408920" y="-932533"/>
            <a:ext cx="16611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first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6A6B1C-40A1-4909-84C0-C467955D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04D0D2-2FF4-4CD3-8B1B-4278E1C7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6EB8922-C60F-4195-A235-44D76DBBB77C}"/>
              </a:ext>
            </a:extLst>
          </p:cNvPr>
          <p:cNvSpPr txBox="1"/>
          <p:nvPr/>
        </p:nvSpPr>
        <p:spPr>
          <a:xfrm>
            <a:off x="5252879" y="3328314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21</a:t>
            </a:r>
            <a:r>
              <a:rPr lang="fr-FR" sz="2400" b="1" dirty="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A917CC-0EAE-497E-BFB8-B8DC85619E89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28810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4458BC3-3A60-4E0B-BEE4-B2AC93D6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018714" y="1973229"/>
            <a:ext cx="437657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twenty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0D827E-D37D-4FE5-A365-D53D121CBE13}"/>
              </a:ext>
            </a:extLst>
          </p:cNvPr>
          <p:cNvSpPr txBox="1"/>
          <p:nvPr/>
        </p:nvSpPr>
        <p:spPr>
          <a:xfrm>
            <a:off x="7208520" y="1973228"/>
            <a:ext cx="16611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first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69E0FA-8388-45AE-BAD7-E782AE31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D3DD564-4539-4092-BD2C-704FD6886F89}"/>
              </a:ext>
            </a:extLst>
          </p:cNvPr>
          <p:cNvSpPr txBox="1"/>
          <p:nvPr/>
        </p:nvSpPr>
        <p:spPr>
          <a:xfrm>
            <a:off x="5252879" y="3328314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21</a:t>
            </a:r>
            <a:r>
              <a:rPr lang="fr-FR" sz="2400" b="1" dirty="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ACBD0C-D8D9-40CC-9B20-CCA1B17E4E23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250965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7A7747-0E1F-4A10-B414-E84CA7391E70}"/>
              </a:ext>
            </a:extLst>
          </p:cNvPr>
          <p:cNvSpPr txBox="1"/>
          <p:nvPr/>
        </p:nvSpPr>
        <p:spPr>
          <a:xfrm>
            <a:off x="3018714" y="1973229"/>
            <a:ext cx="437657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The</a:t>
            </a:r>
            <a:r>
              <a:rPr lang="fr-FR" sz="2400" b="1" dirty="0"/>
              <a:t> </a:t>
            </a:r>
            <a:r>
              <a:rPr lang="fr-FR" sz="6000" b="1" dirty="0"/>
              <a:t>twenty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0D827E-D37D-4FE5-A365-D53D121CBE13}"/>
              </a:ext>
            </a:extLst>
          </p:cNvPr>
          <p:cNvSpPr txBox="1"/>
          <p:nvPr/>
        </p:nvSpPr>
        <p:spPr>
          <a:xfrm>
            <a:off x="7208520" y="1973228"/>
            <a:ext cx="16611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first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02D5BD-FCA6-4D56-8569-8ED4EEA6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72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69E0FA-8388-45AE-BAD7-E782AE31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D3DD564-4539-4092-BD2C-704FD6886F89}"/>
              </a:ext>
            </a:extLst>
          </p:cNvPr>
          <p:cNvSpPr txBox="1"/>
          <p:nvPr/>
        </p:nvSpPr>
        <p:spPr>
          <a:xfrm>
            <a:off x="5252879" y="3328314"/>
            <a:ext cx="12903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21</a:t>
            </a:r>
            <a:r>
              <a:rPr lang="fr-FR" sz="2400" b="1" dirty="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1B7088-FF3C-488B-A0FA-893583392222}"/>
              </a:ext>
            </a:extLst>
          </p:cNvPr>
          <p:cNvSpPr txBox="1"/>
          <p:nvPr/>
        </p:nvSpPr>
        <p:spPr>
          <a:xfrm>
            <a:off x="12044680" y="-334816"/>
            <a:ext cx="64516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A60DD8-E083-449E-B145-8F83A6E0EFE0}"/>
              </a:ext>
            </a:extLst>
          </p:cNvPr>
          <p:cNvSpPr txBox="1"/>
          <p:nvPr/>
        </p:nvSpPr>
        <p:spPr>
          <a:xfrm>
            <a:off x="3594303" y="250873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/ RANK  </a:t>
            </a:r>
          </a:p>
        </p:txBody>
      </p:sp>
    </p:spTree>
    <p:extLst>
      <p:ext uri="{BB962C8B-B14F-4D97-AF65-F5344CB8AC3E}">
        <p14:creationId xmlns:p14="http://schemas.microsoft.com/office/powerpoint/2010/main" val="530850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2 0.08287 L -0.02682 0.08287 C -0.02799 0.08681 -0.02877 0.09097 -0.03021 0.09468 C -0.03099 0.09653 -0.03268 0.09699 -0.03359 0.09908 C -0.0345 0.10116 -0.0345 0.10417 -0.03515 0.10648 C -0.03593 0.10857 -0.03698 0.11019 -0.03776 0.1125 C -0.03841 0.11435 -0.03867 0.11644 -0.03932 0.11829 C -0.04101 0.12292 -0.04323 0.12662 -0.0444 0.13171 C -0.04492 0.13403 -0.04544 0.13658 -0.04609 0.13912 C -0.04648 0.14074 -0.04713 0.1419 -0.04765 0.14352 C -0.04856 0.14607 -0.04935 0.14838 -0.05026 0.15093 C -0.05052 0.15347 -0.05052 0.15602 -0.05104 0.15833 C -0.0513 0.15949 -0.05429 0.16806 -0.05521 0.17014 C -0.05625 0.17269 -0.05768 0.17477 -0.05859 0.17755 C -0.05937 0.17986 -0.0595 0.18264 -0.06015 0.18496 C -0.06093 0.1875 -0.06198 0.18982 -0.06276 0.19236 C -0.06341 0.19468 -0.0638 0.19746 -0.06432 0.19977 C -0.0651 0.20278 -0.06601 0.20579 -0.06692 0.2088 C -0.07135 0.22361 -0.06875 0.21458 -0.07356 0.22801 C -0.07526 0.23287 -0.07682 0.23796 -0.07851 0.24283 C -0.07942 0.24537 -0.08021 0.24792 -0.08099 0.25023 C -0.08359 0.25695 -0.08216 0.25301 -0.08515 0.26204 C -0.0858 0.26551 -0.08633 0.26898 -0.08685 0.27246 C -0.08724 0.27431 -0.08737 0.27639 -0.08776 0.27824 C -0.08958 0.28773 -0.0901 0.2882 -0.09271 0.29607 C -0.09739 0.325 -0.08971 0.28079 -0.10026 0.32431 C -0.10104 0.32778 -0.10195 0.33125 -0.10273 0.33472 C -0.10508 0.34583 -0.10364 0.34213 -0.1069 0.35394 C -0.10755 0.35648 -0.10872 0.3588 -0.10937 0.36134 C -0.11041 0.36574 -0.11093 0.37037 -0.11185 0.37477 C -0.11862 0.40579 -0.11367 0.38287 -0.11771 0.39838 C -0.11862 0.40185 -0.11953 0.40533 -0.12018 0.4088 C -0.12057 0.41065 -0.12057 0.41296 -0.12109 0.41458 C -0.122 0.41783 -0.1233 0.4206 -0.12435 0.42361 C -0.12461 0.42593 -0.12474 0.42871 -0.12526 0.43102 C -0.12591 0.43426 -0.12812 0.4375 -0.12942 0.43982 C -0.12968 0.4419 -0.12981 0.44398 -0.13021 0.44583 C -0.13099 0.44954 -0.13229 0.45301 -0.13359 0.45625 C -0.13437 0.4581 -0.13528 0.45996 -0.13606 0.46204 C -0.13672 0.46389 -0.13711 0.46621 -0.13776 0.46806 C -0.13815 0.46968 -0.13893 0.47083 -0.13932 0.47246 C -0.13971 0.47384 -0.13984 0.47546 -0.14023 0.47685 C -0.14088 0.4794 -0.14192 0.48195 -0.14271 0.48426 C -0.14401 0.4956 -0.14284 0.48796 -0.14518 0.49908 C -0.14557 0.5007 -0.1457 0.50208 -0.14609 0.50347 C -0.14648 0.50509 -0.14726 0.50648 -0.14765 0.5081 C -0.14909 0.51227 -0.14935 0.51574 -0.15182 0.51852 C -0.15481 0.5213 -0.1582 0.52292 -0.16106 0.52593 C -0.16536 0.53033 -0.16914 0.53611 -0.17356 0.54074 C -0.18086 0.54815 -0.18867 0.55417 -0.19609 0.56134 C -0.22474 0.58958 -0.20377 0.56945 -0.21849 0.58658 C -0.22291 0.59167 -0.22747 0.5963 -0.2319 0.60139 C -0.23333 0.60324 -0.23463 0.60556 -0.23606 0.60741 C -0.23763 0.60949 -0.23945 0.61111 -0.24101 0.6132 C -0.24244 0.61505 -0.24362 0.61783 -0.24518 0.61921 C -0.247 0.62083 -0.24909 0.62107 -0.25104 0.62222 C -0.25182 0.625 -0.25208 0.62894 -0.25351 0.63102 C -0.26432 0.64676 -0.26432 0.63912 -0.27526 0.65023 C -0.27721 0.65232 -0.27916 0.65394 -0.28099 0.65625 C -0.2832 0.6588 -0.28659 0.66528 -0.28932 0.66667 C -0.29179 0.66783 -0.2944 0.66759 -0.29687 0.66806 C -0.30494 0.67963 -0.29713 0.67014 -0.30521 0.67546 C -0.3069 0.67662 -0.30846 0.67847 -0.31015 0.67986 C -0.31562 0.68426 -0.3138 0.68195 -0.32018 0.68588 C -0.32161 0.68658 -0.32291 0.68796 -0.32435 0.68889 C -0.32695 0.69028 -0.32916 0.69051 -0.3319 0.69167 C -0.33385 0.69259 -0.3358 0.69375 -0.33776 0.69468 C -0.33854 0.69514 -0.33932 0.69607 -0.34023 0.6963 C -0.34375 0.69699 -0.34739 0.69722 -0.35104 0.69769 C -0.35573 0.70046 -0.35299 0.69931 -0.36106 0.7007 C -0.37448 0.70301 -0.36562 0.70093 -0.37604 0.70371 C -0.38463 0.70972 -0.37721 0.70533 -0.39271 0.7081 C -0.40299 0.70996 -0.39218 0.7088 -0.39935 0.71111 C -0.40156 0.71181 -0.40377 0.71181 -0.40599 0.7125 C -0.40859 0.7132 -0.41106 0.71458 -0.41354 0.71551 C -0.42708 0.72037 -0.42356 0.71921 -0.43437 0.7213 C -0.43515 0.72199 -0.43606 0.72246 -0.43685 0.72292 C -0.44909 0.72801 -0.44414 0.72477 -0.46015 0.72871 C -0.46302 0.72963 -0.46575 0.73102 -0.46849 0.73171 C -0.47838 0.73449 -0.48242 0.73472 -0.49179 0.73634 L -0.60013 0.73472 C -0.61497 0.73449 -0.62773 0.73171 -0.64271 0.73033 C -0.70416 0.72477 -0.64323 0.73171 -0.68021 0.72732 C -0.68099 0.72685 -0.68177 0.72616 -0.68268 0.72593 C -0.68724 0.72384 -0.68997 0.72384 -0.69518 0.72292 C -0.69739 0.72199 -0.69961 0.72083 -0.70182 0.71991 C -0.70351 0.71921 -0.70521 0.71945 -0.7069 0.71852 C -0.72057 0.71042 -0.70052 0.71736 -0.72018 0.7081 C -0.72265 0.70695 -0.72513 0.70718 -0.72773 0.70648 C -0.73047 0.70579 -0.7332 0.70486 -0.73606 0.70371 C -0.74049 0.70185 -0.74505 0.70046 -0.74935 0.69769 C -0.75781 0.69213 -0.75364 0.69375 -0.76185 0.69167 L -0.77513 0.67986 L -0.78021 0.67546 C -0.7819 0.67408 -0.78359 0.67269 -0.78515 0.67107 C -0.78789 0.66806 -0.79075 0.66505 -0.79349 0.66204 C -0.79453 0.66111 -0.7957 0.65996 -0.79687 0.65926 C -0.79843 0.6581 -0.80026 0.65764 -0.80182 0.65625 C -0.80442 0.65371 -0.80664 0.64977 -0.80937 0.64722 C -0.81041 0.6463 -0.81172 0.6456 -0.81263 0.64445 C -0.81367 0.64306 -0.81419 0.64097 -0.81523 0.63982 C -0.81784 0.6375 -0.82096 0.63704 -0.82356 0.63403 C -0.83307 0.62269 -0.82356 0.6331 -0.83593 0.62222 C -0.8401 0.61852 -0.84401 0.61389 -0.84765 0.6088 C -0.85521 0.59838 -0.85078 0.60162 -0.85599 0.59838 C -0.85807 0.59375 -0.86159 0.58519 -0.86432 0.58218 L -0.86679 0.57917 C -0.86797 0.57616 -0.86888 0.57315 -0.87018 0.57037 C -0.87083 0.56852 -0.87187 0.56736 -0.87265 0.56574 C -0.87383 0.56343 -0.87656 0.55741 -0.8776 0.55394 C -0.87851 0.55116 -0.87942 0.54815 -0.88021 0.54514 C -0.88346 0.53102 -0.88008 0.54074 -0.88346 0.53171 C -0.88437 0.52593 -0.88606 0.52014 -0.88593 0.51389 C -0.88567 0.49607 -0.88567 0.47847 -0.88515 0.46065 C -0.88515 0.45857 -0.88463 0.45671 -0.88437 0.45463 C -0.88398 0.45232 -0.88385 0.44977 -0.88346 0.44722 C -0.8832 0.44537 -0.88294 0.44329 -0.88268 0.44144 C -0.88203 0.43681 -0.88138 0.43241 -0.88099 0.42801 C -0.8806 0.42361 -0.8806 0.41898 -0.88021 0.41458 C -0.87981 0.41158 -0.87916 0.4088 -0.87851 0.40579 C -0.87721 0.39931 -0.87526 0.39329 -0.87435 0.38658 C -0.8733 0.37917 -0.87317 0.37708 -0.87096 0.36875 C -0.86823 0.35787 -0.87018 0.37222 -0.86771 0.35695 C -0.86692 0.35255 -0.86653 0.34792 -0.86601 0.34352 C -0.86575 0.34167 -0.86549 0.33958 -0.8651 0.33773 C -0.86471 0.33519 -0.86393 0.33264 -0.86354 0.33033 C -0.86289 0.32685 -0.86263 0.32315 -0.86185 0.31991 C -0.85963 0.31065 -0.85677 0.30208 -0.85429 0.29306 C -0.85351 0.29028 -0.8526 0.28727 -0.85182 0.28426 C -0.85104 0.28079 -0.85039 0.27732 -0.84935 0.27384 C -0.84843 0.27083 -0.84713 0.26806 -0.84596 0.26505 C -0.84427 0.25255 -0.84661 0.26528 -0.84271 0.25463 C -0.84218 0.25324 -0.84231 0.25139 -0.84179 0.25023 C -0.8401 0.2456 -0.83724 0.24213 -0.83593 0.23681 C -0.83515 0.23333 -0.8345 0.22986 -0.83346 0.22639 C -0.83255 0.22315 -0.83086 0.21991 -0.82929 0.21759 C -0.82695 0.21389 -0.82435 0.21065 -0.82187 0.20718 C -0.8194 0.20371 -0.81705 0.19977 -0.81432 0.19676 L -0.80599 0.18796 C -0.80455 0.18658 -0.80312 0.18542 -0.80182 0.18357 C -0.80039 0.18148 -0.79922 0.17917 -0.79765 0.17755 C -0.7944 0.17431 -0.79088 0.17222 -0.78763 0.16875 C -0.78633 0.16713 -0.78489 0.16574 -0.78346 0.16435 C -0.78151 0.16181 -0.77968 0.15903 -0.77773 0.15695 C -0.76836 0.14699 -0.77304 0.15533 -0.76354 0.14213 C -0.76185 0.13958 -0.75846 0.13195 -0.75599 0.13009 C -0.74961 0.1257 -0.75286 0.13102 -0.74856 0.12732 C -0.74765 0.12639 -0.74687 0.125 -0.74596 0.12431 C -0.74375 0.12222 -0.74166 0.12246 -0.73932 0.1213 C -0.73268 0.11759 -0.7375 0.11806 -0.72929 0.11528 C -0.72682 0.11458 -0.72435 0.11435 -0.72187 0.11389 C -0.71588 0.11042 -0.71692 0.11065 -0.71015 0.10787 C -0.70885 0.10741 -0.70742 0.10671 -0.70599 0.10648 C -0.70247 0.10579 -0.69883 0.10533 -0.69518 0.10509 L -0.63606 0.10046 C -0.56471 0.09583 -0.63515 0.10162 -0.58763 0.09769 C -0.56562 0.09815 -0.53802 0.09607 -0.51432 0.10208 C -0.49453 0.10695 -0.51614 0.10232 -0.50429 0.10787 C -0.50039 0.10972 -0.49648 0.10949 -0.49271 0.1125 C -0.47981 0.12222 -0.4983 0.1081 -0.48685 0.11991 C -0.4858 0.12083 -0.48463 0.12083 -0.48346 0.1213 C -0.4819 0.12315 -0.48034 0.12546 -0.47851 0.12732 C -0.47773 0.12801 -0.47682 0.12801 -0.47604 0.12871 C -0.47343 0.13148 -0.47278 0.1338 -0.47018 0.13611 C -0.4694 0.13681 -0.46849 0.13681 -0.46771 0.1375 C -0.46224 0.14236 -0.46823 0.13843 -0.46263 0.14491 C -0.46198 0.14583 -0.46106 0.14607 -0.46015 0.14653 C -0.45911 0.14792 -0.45781 0.14908 -0.4569 0.15093 C -0.45612 0.15208 -0.45586 0.15417 -0.45521 0.15533 C -0.45273 0.15996 -0.45221 0.15949 -0.44935 0.16134 C -0.44883 0.16273 -0.44843 0.16458 -0.44765 0.16574 C -0.447 0.1669 -0.44583 0.16736 -0.44518 0.16875 C -0.44414 0.17083 -0.44362 0.17384 -0.44271 0.17616 C -0.44192 0.17778 -0.44088 0.17894 -0.44023 0.18056 C -0.43606 0.19074 -0.44075 0.18264 -0.43685 0.19097 C -0.43073 0.20394 -0.43893 0.18171 -0.42929 0.20718 C -0.42526 0.21806 -0.43021 0.2044 -0.42604 0.21759 C -0.42552 0.21921 -0.42487 0.2206 -0.42435 0.22199 C -0.42409 0.23241 -0.42396 0.24283 -0.42356 0.25324 C -0.42343 0.25463 -0.42278 0.25602 -0.42265 0.25764 C -0.422 0.26458 -0.42109 0.2713 -0.42109 0.27824 L -0.42109 0.34792 L -0.42109 0.34792 " pathEditMode="relative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C02D5BD-FCA6-4D56-8569-8ED4EEA6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69E0FA-8388-45AE-BAD7-E782AE31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pic>
        <p:nvPicPr>
          <p:cNvPr id="13" name="Picture 4" descr="diabolo ">
            <a:extLst>
              <a:ext uri="{FF2B5EF4-FFF2-40B4-BE49-F238E27FC236}">
                <a16:creationId xmlns:a16="http://schemas.microsoft.com/office/drawing/2014/main" id="{A7E65024-C74F-4DC1-9767-EC947C8112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4355" y="4584464"/>
            <a:ext cx="1762286" cy="19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gifs d a fous du volant satanas in 2020 | Classic cartoon characters,  Vintage cartoon, Favorite cartoon character">
            <a:extLst>
              <a:ext uri="{FF2B5EF4-FFF2-40B4-BE49-F238E27FC236}">
                <a16:creationId xmlns:a16="http://schemas.microsoft.com/office/drawing/2014/main" id="{1C846BD2-2891-4DCA-8B05-2D8BCFE5F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0DACD92-54C4-4DBA-8AFB-99541A8E9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19287"/>
            <a:ext cx="4057650" cy="4448175"/>
          </a:xfrm>
          <a:prstGeom prst="rect">
            <a:avLst/>
          </a:prstGeom>
        </p:spPr>
      </p:pic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73F48AEC-CEB2-4F75-BB5E-02626F4E6434}"/>
              </a:ext>
            </a:extLst>
          </p:cNvPr>
          <p:cNvSpPr/>
          <p:nvPr/>
        </p:nvSpPr>
        <p:spPr>
          <a:xfrm>
            <a:off x="2710848" y="2122676"/>
            <a:ext cx="3101023" cy="1485900"/>
          </a:xfrm>
          <a:prstGeom prst="wedgeEllipseCallout">
            <a:avLst>
              <a:gd name="adj1" fmla="val 78988"/>
              <a:gd name="adj2" fmla="val 75278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This lesson makes me crazy !</a:t>
            </a:r>
          </a:p>
        </p:txBody>
      </p:sp>
    </p:spTree>
    <p:extLst>
      <p:ext uri="{BB962C8B-B14F-4D97-AF65-F5344CB8AC3E}">
        <p14:creationId xmlns:p14="http://schemas.microsoft.com/office/powerpoint/2010/main" val="202712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4">
            <a:extLst>
              <a:ext uri="{FF2B5EF4-FFF2-40B4-BE49-F238E27FC236}">
                <a16:creationId xmlns:a16="http://schemas.microsoft.com/office/drawing/2014/main" id="{8800329D-9EFF-4099-B54C-5C8572B54593}"/>
              </a:ext>
            </a:extLst>
          </p:cNvPr>
          <p:cNvSpPr txBox="1"/>
          <p:nvPr/>
        </p:nvSpPr>
        <p:spPr>
          <a:xfrm>
            <a:off x="506327" y="307835"/>
            <a:ext cx="1172827" cy="63254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44">
            <a:extLst>
              <a:ext uri="{FF2B5EF4-FFF2-40B4-BE49-F238E27FC236}">
                <a16:creationId xmlns:a16="http://schemas.microsoft.com/office/drawing/2014/main" id="{554040D7-7926-4426-9A3F-328B76B996EF}"/>
              </a:ext>
            </a:extLst>
          </p:cNvPr>
          <p:cNvSpPr txBox="1"/>
          <p:nvPr/>
        </p:nvSpPr>
        <p:spPr>
          <a:xfrm>
            <a:off x="506327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1St</a:t>
            </a:r>
            <a:endParaRPr lang="fr-FR" sz="14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4">
            <a:extLst>
              <a:ext uri="{FF2B5EF4-FFF2-40B4-BE49-F238E27FC236}">
                <a16:creationId xmlns:a16="http://schemas.microsoft.com/office/drawing/2014/main" id="{1330A0BD-E002-476D-860B-6043C52AA0E8}"/>
              </a:ext>
            </a:extLst>
          </p:cNvPr>
          <p:cNvSpPr txBox="1"/>
          <p:nvPr/>
        </p:nvSpPr>
        <p:spPr>
          <a:xfrm>
            <a:off x="506326" y="1543760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44">
            <a:extLst>
              <a:ext uri="{FF2B5EF4-FFF2-40B4-BE49-F238E27FC236}">
                <a16:creationId xmlns:a16="http://schemas.microsoft.com/office/drawing/2014/main" id="{505855F6-EBBF-4197-A40D-A9DEF536FC7C}"/>
              </a:ext>
            </a:extLst>
          </p:cNvPr>
          <p:cNvSpPr txBox="1"/>
          <p:nvPr/>
        </p:nvSpPr>
        <p:spPr>
          <a:xfrm>
            <a:off x="506326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44">
            <a:extLst>
              <a:ext uri="{FF2B5EF4-FFF2-40B4-BE49-F238E27FC236}">
                <a16:creationId xmlns:a16="http://schemas.microsoft.com/office/drawing/2014/main" id="{14431A97-FC66-4A02-8A82-259ABF40B8EB}"/>
              </a:ext>
            </a:extLst>
          </p:cNvPr>
          <p:cNvSpPr txBox="1"/>
          <p:nvPr/>
        </p:nvSpPr>
        <p:spPr>
          <a:xfrm>
            <a:off x="506326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nineteenth</a:t>
            </a:r>
            <a:endParaRPr lang="fr-FR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44">
            <a:extLst>
              <a:ext uri="{FF2B5EF4-FFF2-40B4-BE49-F238E27FC236}">
                <a16:creationId xmlns:a16="http://schemas.microsoft.com/office/drawing/2014/main" id="{509999C6-E742-4D94-9E1F-70D84156CDC8}"/>
              </a:ext>
            </a:extLst>
          </p:cNvPr>
          <p:cNvSpPr txBox="1"/>
          <p:nvPr/>
        </p:nvSpPr>
        <p:spPr>
          <a:xfrm>
            <a:off x="506324" y="3322243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44">
            <a:extLst>
              <a:ext uri="{FF2B5EF4-FFF2-40B4-BE49-F238E27FC236}">
                <a16:creationId xmlns:a16="http://schemas.microsoft.com/office/drawing/2014/main" id="{9CD62913-FBC9-4CA7-B926-118FC332A097}"/>
              </a:ext>
            </a:extLst>
          </p:cNvPr>
          <p:cNvSpPr txBox="1"/>
          <p:nvPr/>
        </p:nvSpPr>
        <p:spPr>
          <a:xfrm>
            <a:off x="506324" y="374278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twenty-eighth</a:t>
            </a:r>
          </a:p>
        </p:txBody>
      </p:sp>
      <p:sp>
        <p:nvSpPr>
          <p:cNvPr id="15" name="ZoneTexte 44">
            <a:extLst>
              <a:ext uri="{FF2B5EF4-FFF2-40B4-BE49-F238E27FC236}">
                <a16:creationId xmlns:a16="http://schemas.microsoft.com/office/drawing/2014/main" id="{35D1C773-EE00-4A32-AAC2-73FD1903FBED}"/>
              </a:ext>
            </a:extLst>
          </p:cNvPr>
          <p:cNvSpPr txBox="1"/>
          <p:nvPr/>
        </p:nvSpPr>
        <p:spPr>
          <a:xfrm>
            <a:off x="506324" y="4316404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28th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44">
            <a:extLst>
              <a:ext uri="{FF2B5EF4-FFF2-40B4-BE49-F238E27FC236}">
                <a16:creationId xmlns:a16="http://schemas.microsoft.com/office/drawing/2014/main" id="{310F0500-BD58-49C0-A7D1-165C98E3D899}"/>
              </a:ext>
            </a:extLst>
          </p:cNvPr>
          <p:cNvSpPr txBox="1"/>
          <p:nvPr/>
        </p:nvSpPr>
        <p:spPr>
          <a:xfrm>
            <a:off x="506324" y="4721626"/>
            <a:ext cx="1172827" cy="876009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seventieth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44">
            <a:extLst>
              <a:ext uri="{FF2B5EF4-FFF2-40B4-BE49-F238E27FC236}">
                <a16:creationId xmlns:a16="http://schemas.microsoft.com/office/drawing/2014/main" id="{0E7CB611-B36D-4D2D-BD99-D6C06A8510DD}"/>
              </a:ext>
            </a:extLst>
          </p:cNvPr>
          <p:cNvSpPr txBox="1"/>
          <p:nvPr/>
        </p:nvSpPr>
        <p:spPr>
          <a:xfrm>
            <a:off x="506324" y="5672395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fr-FR" sz="1400" b="1" kern="15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44">
            <a:extLst>
              <a:ext uri="{FF2B5EF4-FFF2-40B4-BE49-F238E27FC236}">
                <a16:creationId xmlns:a16="http://schemas.microsoft.com/office/drawing/2014/main" id="{0128E617-B400-4ED7-9431-92DAE4CDB37D}"/>
              </a:ext>
            </a:extLst>
          </p:cNvPr>
          <p:cNvSpPr txBox="1"/>
          <p:nvPr/>
        </p:nvSpPr>
        <p:spPr>
          <a:xfrm>
            <a:off x="1758657" y="307835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Texte 44">
            <a:extLst>
              <a:ext uri="{FF2B5EF4-FFF2-40B4-BE49-F238E27FC236}">
                <a16:creationId xmlns:a16="http://schemas.microsoft.com/office/drawing/2014/main" id="{9AE8E0ED-AC38-4E74-A3B4-97B033F6DCA6}"/>
              </a:ext>
            </a:extLst>
          </p:cNvPr>
          <p:cNvSpPr txBox="1"/>
          <p:nvPr/>
        </p:nvSpPr>
        <p:spPr>
          <a:xfrm>
            <a:off x="1758657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2nd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ZoneTexte 44">
            <a:extLst>
              <a:ext uri="{FF2B5EF4-FFF2-40B4-BE49-F238E27FC236}">
                <a16:creationId xmlns:a16="http://schemas.microsoft.com/office/drawing/2014/main" id="{F06266AA-DF27-4190-8DE9-C843A0DC59E5}"/>
              </a:ext>
            </a:extLst>
          </p:cNvPr>
          <p:cNvSpPr txBox="1"/>
          <p:nvPr/>
        </p:nvSpPr>
        <p:spPr>
          <a:xfrm>
            <a:off x="1758656" y="1543760"/>
            <a:ext cx="1172827" cy="84933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eleventh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ZoneTexte 44">
            <a:extLst>
              <a:ext uri="{FF2B5EF4-FFF2-40B4-BE49-F238E27FC236}">
                <a16:creationId xmlns:a16="http://schemas.microsoft.com/office/drawing/2014/main" id="{C44ECE33-244B-483A-A264-38B856A3FDB2}"/>
              </a:ext>
            </a:extLst>
          </p:cNvPr>
          <p:cNvSpPr txBox="1"/>
          <p:nvPr/>
        </p:nvSpPr>
        <p:spPr>
          <a:xfrm>
            <a:off x="1758656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ZoneTexte 44">
            <a:extLst>
              <a:ext uri="{FF2B5EF4-FFF2-40B4-BE49-F238E27FC236}">
                <a16:creationId xmlns:a16="http://schemas.microsoft.com/office/drawing/2014/main" id="{0CD01171-578F-49A4-8C34-57582E37BDC9}"/>
              </a:ext>
            </a:extLst>
          </p:cNvPr>
          <p:cNvSpPr txBox="1"/>
          <p:nvPr/>
        </p:nvSpPr>
        <p:spPr>
          <a:xfrm>
            <a:off x="1758656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twentieth</a:t>
            </a:r>
          </a:p>
        </p:txBody>
      </p:sp>
      <p:sp>
        <p:nvSpPr>
          <p:cNvPr id="31" name="ZoneTexte 44">
            <a:extLst>
              <a:ext uri="{FF2B5EF4-FFF2-40B4-BE49-F238E27FC236}">
                <a16:creationId xmlns:a16="http://schemas.microsoft.com/office/drawing/2014/main" id="{E54969E3-C4A0-4BD1-ACCE-E318CE474A37}"/>
              </a:ext>
            </a:extLst>
          </p:cNvPr>
          <p:cNvSpPr txBox="1"/>
          <p:nvPr/>
        </p:nvSpPr>
        <p:spPr>
          <a:xfrm>
            <a:off x="1758654" y="3377455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20th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ZoneTexte 44">
            <a:extLst>
              <a:ext uri="{FF2B5EF4-FFF2-40B4-BE49-F238E27FC236}">
                <a16:creationId xmlns:a16="http://schemas.microsoft.com/office/drawing/2014/main" id="{0A9E1186-A59C-48FD-A988-FF2C135B75ED}"/>
              </a:ext>
            </a:extLst>
          </p:cNvPr>
          <p:cNvSpPr txBox="1"/>
          <p:nvPr/>
        </p:nvSpPr>
        <p:spPr>
          <a:xfrm>
            <a:off x="1781044" y="3760837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twenty-ninth</a:t>
            </a:r>
          </a:p>
        </p:txBody>
      </p:sp>
      <p:sp>
        <p:nvSpPr>
          <p:cNvPr id="35" name="ZoneTexte 44">
            <a:extLst>
              <a:ext uri="{FF2B5EF4-FFF2-40B4-BE49-F238E27FC236}">
                <a16:creationId xmlns:a16="http://schemas.microsoft.com/office/drawing/2014/main" id="{4C18ABDD-2B15-4746-B360-DB37182B261A}"/>
              </a:ext>
            </a:extLst>
          </p:cNvPr>
          <p:cNvSpPr txBox="1"/>
          <p:nvPr/>
        </p:nvSpPr>
        <p:spPr>
          <a:xfrm>
            <a:off x="1781045" y="43776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29th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ZoneTexte 44">
            <a:extLst>
              <a:ext uri="{FF2B5EF4-FFF2-40B4-BE49-F238E27FC236}">
                <a16:creationId xmlns:a16="http://schemas.microsoft.com/office/drawing/2014/main" id="{BB7EED67-2CB1-4F42-9ABC-462A32C53195}"/>
              </a:ext>
            </a:extLst>
          </p:cNvPr>
          <p:cNvSpPr txBox="1"/>
          <p:nvPr/>
        </p:nvSpPr>
        <p:spPr>
          <a:xfrm>
            <a:off x="1773958" y="4775790"/>
            <a:ext cx="1172827" cy="87139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eightieth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ZoneTexte 44">
            <a:extLst>
              <a:ext uri="{FF2B5EF4-FFF2-40B4-BE49-F238E27FC236}">
                <a16:creationId xmlns:a16="http://schemas.microsoft.com/office/drawing/2014/main" id="{3934C219-C657-476A-8A21-F5D2C2B708DC}"/>
              </a:ext>
            </a:extLst>
          </p:cNvPr>
          <p:cNvSpPr txBox="1"/>
          <p:nvPr/>
        </p:nvSpPr>
        <p:spPr>
          <a:xfrm>
            <a:off x="1773958" y="571506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fr-FR" sz="1400" b="1" kern="15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ZoneTexte 44">
            <a:extLst>
              <a:ext uri="{FF2B5EF4-FFF2-40B4-BE49-F238E27FC236}">
                <a16:creationId xmlns:a16="http://schemas.microsoft.com/office/drawing/2014/main" id="{8F3D867D-84BF-4E70-B667-8A23317E3B7B}"/>
              </a:ext>
            </a:extLst>
          </p:cNvPr>
          <p:cNvSpPr txBox="1"/>
          <p:nvPr/>
        </p:nvSpPr>
        <p:spPr>
          <a:xfrm>
            <a:off x="2988357" y="300279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third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ZoneTexte 44">
            <a:extLst>
              <a:ext uri="{FF2B5EF4-FFF2-40B4-BE49-F238E27FC236}">
                <a16:creationId xmlns:a16="http://schemas.microsoft.com/office/drawing/2014/main" id="{268D9EF8-0BBF-4010-90E5-68ECAD8898A2}"/>
              </a:ext>
            </a:extLst>
          </p:cNvPr>
          <p:cNvSpPr txBox="1"/>
          <p:nvPr/>
        </p:nvSpPr>
        <p:spPr>
          <a:xfrm>
            <a:off x="3010986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3rd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4702FCD-D9F2-4FAC-9E6A-7BF00B93B14D}"/>
              </a:ext>
            </a:extLst>
          </p:cNvPr>
          <p:cNvSpPr txBox="1"/>
          <p:nvPr/>
        </p:nvSpPr>
        <p:spPr>
          <a:xfrm>
            <a:off x="2986861" y="1515246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twelfth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ZoneTexte 44">
            <a:extLst>
              <a:ext uri="{FF2B5EF4-FFF2-40B4-BE49-F238E27FC236}">
                <a16:creationId xmlns:a16="http://schemas.microsoft.com/office/drawing/2014/main" id="{9F05F59E-9758-469E-AD79-6FA7439D80FD}"/>
              </a:ext>
            </a:extLst>
          </p:cNvPr>
          <p:cNvSpPr txBox="1"/>
          <p:nvPr/>
        </p:nvSpPr>
        <p:spPr>
          <a:xfrm>
            <a:off x="3010985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ZoneTexte 44">
            <a:extLst>
              <a:ext uri="{FF2B5EF4-FFF2-40B4-BE49-F238E27FC236}">
                <a16:creationId xmlns:a16="http://schemas.microsoft.com/office/drawing/2014/main" id="{C37DD250-BBBB-4A2D-B7D8-9355B3B919F9}"/>
              </a:ext>
            </a:extLst>
          </p:cNvPr>
          <p:cNvSpPr txBox="1"/>
          <p:nvPr/>
        </p:nvSpPr>
        <p:spPr>
          <a:xfrm>
            <a:off x="3010985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twenty-first</a:t>
            </a:r>
          </a:p>
        </p:txBody>
      </p:sp>
      <p:sp>
        <p:nvSpPr>
          <p:cNvPr id="51" name="ZoneTexte 44">
            <a:extLst>
              <a:ext uri="{FF2B5EF4-FFF2-40B4-BE49-F238E27FC236}">
                <a16:creationId xmlns:a16="http://schemas.microsoft.com/office/drawing/2014/main" id="{58893783-A34E-4630-8B7A-81F8A5042617}"/>
              </a:ext>
            </a:extLst>
          </p:cNvPr>
          <p:cNvSpPr txBox="1"/>
          <p:nvPr/>
        </p:nvSpPr>
        <p:spPr>
          <a:xfrm>
            <a:off x="3010983" y="3391524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21St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ZoneTexte 44">
            <a:extLst>
              <a:ext uri="{FF2B5EF4-FFF2-40B4-BE49-F238E27FC236}">
                <a16:creationId xmlns:a16="http://schemas.microsoft.com/office/drawing/2014/main" id="{8604424F-538D-41A6-9E51-3491FB935414}"/>
              </a:ext>
            </a:extLst>
          </p:cNvPr>
          <p:cNvSpPr txBox="1"/>
          <p:nvPr/>
        </p:nvSpPr>
        <p:spPr>
          <a:xfrm>
            <a:off x="3010982" y="3819403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thirtieth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ZoneTexte 44">
            <a:extLst>
              <a:ext uri="{FF2B5EF4-FFF2-40B4-BE49-F238E27FC236}">
                <a16:creationId xmlns:a16="http://schemas.microsoft.com/office/drawing/2014/main" id="{163D3CB7-3978-4B41-9B38-564EDF684A75}"/>
              </a:ext>
            </a:extLst>
          </p:cNvPr>
          <p:cNvSpPr txBox="1"/>
          <p:nvPr/>
        </p:nvSpPr>
        <p:spPr>
          <a:xfrm>
            <a:off x="3022179" y="4427588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30th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ZoneTexte 44">
            <a:extLst>
              <a:ext uri="{FF2B5EF4-FFF2-40B4-BE49-F238E27FC236}">
                <a16:creationId xmlns:a16="http://schemas.microsoft.com/office/drawing/2014/main" id="{94A4ECC2-C385-462C-9A55-E3369A0FB625}"/>
              </a:ext>
            </a:extLst>
          </p:cNvPr>
          <p:cNvSpPr txBox="1"/>
          <p:nvPr/>
        </p:nvSpPr>
        <p:spPr>
          <a:xfrm>
            <a:off x="3010983" y="4802334"/>
            <a:ext cx="1172827" cy="87139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ninetieth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ZoneTexte 44">
            <a:extLst>
              <a:ext uri="{FF2B5EF4-FFF2-40B4-BE49-F238E27FC236}">
                <a16:creationId xmlns:a16="http://schemas.microsoft.com/office/drawing/2014/main" id="{D2D62B0D-3987-42D8-B402-FDB143ED446B}"/>
              </a:ext>
            </a:extLst>
          </p:cNvPr>
          <p:cNvSpPr txBox="1"/>
          <p:nvPr/>
        </p:nvSpPr>
        <p:spPr>
          <a:xfrm>
            <a:off x="3010983" y="5721099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90th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ZoneTexte 44">
            <a:extLst>
              <a:ext uri="{FF2B5EF4-FFF2-40B4-BE49-F238E27FC236}">
                <a16:creationId xmlns:a16="http://schemas.microsoft.com/office/drawing/2014/main" id="{7BBD156D-C151-47F9-B36F-508A097281CA}"/>
              </a:ext>
            </a:extLst>
          </p:cNvPr>
          <p:cNvSpPr txBox="1"/>
          <p:nvPr/>
        </p:nvSpPr>
        <p:spPr>
          <a:xfrm>
            <a:off x="4263316" y="307835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fourth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ZoneTexte 44">
            <a:extLst>
              <a:ext uri="{FF2B5EF4-FFF2-40B4-BE49-F238E27FC236}">
                <a16:creationId xmlns:a16="http://schemas.microsoft.com/office/drawing/2014/main" id="{025A0AE2-92AA-4229-A207-D994AF9A71ED}"/>
              </a:ext>
            </a:extLst>
          </p:cNvPr>
          <p:cNvSpPr txBox="1"/>
          <p:nvPr/>
        </p:nvSpPr>
        <p:spPr>
          <a:xfrm>
            <a:off x="4263316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4th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ZoneTexte 44">
            <a:extLst>
              <a:ext uri="{FF2B5EF4-FFF2-40B4-BE49-F238E27FC236}">
                <a16:creationId xmlns:a16="http://schemas.microsoft.com/office/drawing/2014/main" id="{5C4FEFBD-37A4-4759-862E-AA788E892F69}"/>
              </a:ext>
            </a:extLst>
          </p:cNvPr>
          <p:cNvSpPr txBox="1"/>
          <p:nvPr/>
        </p:nvSpPr>
        <p:spPr>
          <a:xfrm>
            <a:off x="4263315" y="1543760"/>
            <a:ext cx="1172827" cy="478849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thirteenth</a:t>
            </a:r>
          </a:p>
        </p:txBody>
      </p:sp>
      <p:sp>
        <p:nvSpPr>
          <p:cNvPr id="67" name="ZoneTexte 44">
            <a:extLst>
              <a:ext uri="{FF2B5EF4-FFF2-40B4-BE49-F238E27FC236}">
                <a16:creationId xmlns:a16="http://schemas.microsoft.com/office/drawing/2014/main" id="{A019B6F5-B580-4A7A-A35D-EAA93935AA00}"/>
              </a:ext>
            </a:extLst>
          </p:cNvPr>
          <p:cNvSpPr txBox="1"/>
          <p:nvPr/>
        </p:nvSpPr>
        <p:spPr>
          <a:xfrm>
            <a:off x="4263315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ZoneTexte 44">
            <a:extLst>
              <a:ext uri="{FF2B5EF4-FFF2-40B4-BE49-F238E27FC236}">
                <a16:creationId xmlns:a16="http://schemas.microsoft.com/office/drawing/2014/main" id="{FC39E285-F9A5-4E3C-A41C-63EFBB691AA3}"/>
              </a:ext>
            </a:extLst>
          </p:cNvPr>
          <p:cNvSpPr txBox="1"/>
          <p:nvPr/>
        </p:nvSpPr>
        <p:spPr>
          <a:xfrm>
            <a:off x="4263315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twenty-second</a:t>
            </a:r>
          </a:p>
        </p:txBody>
      </p:sp>
      <p:sp>
        <p:nvSpPr>
          <p:cNvPr id="71" name="ZoneTexte 44">
            <a:extLst>
              <a:ext uri="{FF2B5EF4-FFF2-40B4-BE49-F238E27FC236}">
                <a16:creationId xmlns:a16="http://schemas.microsoft.com/office/drawing/2014/main" id="{0C732B1D-0A3A-4264-81F7-B7146CDA447C}"/>
              </a:ext>
            </a:extLst>
          </p:cNvPr>
          <p:cNvSpPr txBox="1"/>
          <p:nvPr/>
        </p:nvSpPr>
        <p:spPr>
          <a:xfrm>
            <a:off x="4263315" y="3400886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22nd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ZoneTexte 44">
            <a:extLst>
              <a:ext uri="{FF2B5EF4-FFF2-40B4-BE49-F238E27FC236}">
                <a16:creationId xmlns:a16="http://schemas.microsoft.com/office/drawing/2014/main" id="{347AD321-953D-46A2-9B1B-4A5350C8098B}"/>
              </a:ext>
            </a:extLst>
          </p:cNvPr>
          <p:cNvSpPr txBox="1"/>
          <p:nvPr/>
        </p:nvSpPr>
        <p:spPr>
          <a:xfrm>
            <a:off x="4273826" y="3834367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thirty-first</a:t>
            </a:r>
          </a:p>
        </p:txBody>
      </p:sp>
      <p:sp>
        <p:nvSpPr>
          <p:cNvPr id="75" name="ZoneTexte 44">
            <a:extLst>
              <a:ext uri="{FF2B5EF4-FFF2-40B4-BE49-F238E27FC236}">
                <a16:creationId xmlns:a16="http://schemas.microsoft.com/office/drawing/2014/main" id="{EC45F46F-1A89-478B-AD2F-B6C538FBAE99}"/>
              </a:ext>
            </a:extLst>
          </p:cNvPr>
          <p:cNvSpPr txBox="1"/>
          <p:nvPr/>
        </p:nvSpPr>
        <p:spPr>
          <a:xfrm>
            <a:off x="4296899" y="4459283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31St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ZoneTexte 44">
            <a:extLst>
              <a:ext uri="{FF2B5EF4-FFF2-40B4-BE49-F238E27FC236}">
                <a16:creationId xmlns:a16="http://schemas.microsoft.com/office/drawing/2014/main" id="{54A32B7C-5CD7-44E6-815D-E2F5AA603177}"/>
              </a:ext>
            </a:extLst>
          </p:cNvPr>
          <p:cNvSpPr txBox="1"/>
          <p:nvPr/>
        </p:nvSpPr>
        <p:spPr>
          <a:xfrm>
            <a:off x="4263308" y="4817662"/>
            <a:ext cx="1172827" cy="87139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hundredth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ZoneTexte 44">
            <a:extLst>
              <a:ext uri="{FF2B5EF4-FFF2-40B4-BE49-F238E27FC236}">
                <a16:creationId xmlns:a16="http://schemas.microsoft.com/office/drawing/2014/main" id="{4FE12903-5FF8-471F-9E8B-1A2656006DC4}"/>
              </a:ext>
            </a:extLst>
          </p:cNvPr>
          <p:cNvSpPr txBox="1"/>
          <p:nvPr/>
        </p:nvSpPr>
        <p:spPr>
          <a:xfrm>
            <a:off x="4273826" y="575897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100th</a:t>
            </a:r>
          </a:p>
        </p:txBody>
      </p:sp>
      <p:sp>
        <p:nvSpPr>
          <p:cNvPr id="81" name="ZoneTexte 44">
            <a:extLst>
              <a:ext uri="{FF2B5EF4-FFF2-40B4-BE49-F238E27FC236}">
                <a16:creationId xmlns:a16="http://schemas.microsoft.com/office/drawing/2014/main" id="{BFB3B41F-F042-4C72-BA12-FC901A60F9CF}"/>
              </a:ext>
            </a:extLst>
          </p:cNvPr>
          <p:cNvSpPr txBox="1"/>
          <p:nvPr/>
        </p:nvSpPr>
        <p:spPr>
          <a:xfrm>
            <a:off x="5526154" y="314212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fifth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ZoneTexte 44">
            <a:extLst>
              <a:ext uri="{FF2B5EF4-FFF2-40B4-BE49-F238E27FC236}">
                <a16:creationId xmlns:a16="http://schemas.microsoft.com/office/drawing/2014/main" id="{7BBFCDC3-8578-4D1B-A63B-451FE35C6F37}"/>
              </a:ext>
            </a:extLst>
          </p:cNvPr>
          <p:cNvSpPr txBox="1"/>
          <p:nvPr/>
        </p:nvSpPr>
        <p:spPr>
          <a:xfrm>
            <a:off x="5526157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5th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ZoneTexte 44">
            <a:extLst>
              <a:ext uri="{FF2B5EF4-FFF2-40B4-BE49-F238E27FC236}">
                <a16:creationId xmlns:a16="http://schemas.microsoft.com/office/drawing/2014/main" id="{4676B6B3-4A27-41AF-82DE-7E8F90E13CD5}"/>
              </a:ext>
            </a:extLst>
          </p:cNvPr>
          <p:cNvSpPr txBox="1"/>
          <p:nvPr/>
        </p:nvSpPr>
        <p:spPr>
          <a:xfrm>
            <a:off x="5526156" y="1543760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fourteenth</a:t>
            </a:r>
          </a:p>
        </p:txBody>
      </p:sp>
      <p:sp>
        <p:nvSpPr>
          <p:cNvPr id="87" name="ZoneTexte 44">
            <a:extLst>
              <a:ext uri="{FF2B5EF4-FFF2-40B4-BE49-F238E27FC236}">
                <a16:creationId xmlns:a16="http://schemas.microsoft.com/office/drawing/2014/main" id="{2B511443-8354-449A-AD65-80D243C51D70}"/>
              </a:ext>
            </a:extLst>
          </p:cNvPr>
          <p:cNvSpPr txBox="1"/>
          <p:nvPr/>
        </p:nvSpPr>
        <p:spPr>
          <a:xfrm>
            <a:off x="5526156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ZoneTexte 44">
            <a:extLst>
              <a:ext uri="{FF2B5EF4-FFF2-40B4-BE49-F238E27FC236}">
                <a16:creationId xmlns:a16="http://schemas.microsoft.com/office/drawing/2014/main" id="{FEA35AEC-611A-4654-9957-14262AF3B3F9}"/>
              </a:ext>
            </a:extLst>
          </p:cNvPr>
          <p:cNvSpPr txBox="1"/>
          <p:nvPr/>
        </p:nvSpPr>
        <p:spPr>
          <a:xfrm>
            <a:off x="5526156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twenty-third</a:t>
            </a:r>
          </a:p>
        </p:txBody>
      </p:sp>
      <p:sp>
        <p:nvSpPr>
          <p:cNvPr id="91" name="ZoneTexte 44">
            <a:extLst>
              <a:ext uri="{FF2B5EF4-FFF2-40B4-BE49-F238E27FC236}">
                <a16:creationId xmlns:a16="http://schemas.microsoft.com/office/drawing/2014/main" id="{2164CB5F-4B26-45B6-8F5D-936420661E72}"/>
              </a:ext>
            </a:extLst>
          </p:cNvPr>
          <p:cNvSpPr txBox="1"/>
          <p:nvPr/>
        </p:nvSpPr>
        <p:spPr>
          <a:xfrm>
            <a:off x="5536335" y="3392234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23rd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ZoneTexte 44">
            <a:extLst>
              <a:ext uri="{FF2B5EF4-FFF2-40B4-BE49-F238E27FC236}">
                <a16:creationId xmlns:a16="http://schemas.microsoft.com/office/drawing/2014/main" id="{5930A8F3-AC0D-45AC-85F9-216473F087D5}"/>
              </a:ext>
            </a:extLst>
          </p:cNvPr>
          <p:cNvSpPr txBox="1"/>
          <p:nvPr/>
        </p:nvSpPr>
        <p:spPr>
          <a:xfrm>
            <a:off x="5536335" y="3845600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thirty-second</a:t>
            </a:r>
          </a:p>
        </p:txBody>
      </p:sp>
      <p:sp>
        <p:nvSpPr>
          <p:cNvPr id="95" name="ZoneTexte 44">
            <a:extLst>
              <a:ext uri="{FF2B5EF4-FFF2-40B4-BE49-F238E27FC236}">
                <a16:creationId xmlns:a16="http://schemas.microsoft.com/office/drawing/2014/main" id="{253B7DC0-921C-44CA-8630-D43114A6E7EA}"/>
              </a:ext>
            </a:extLst>
          </p:cNvPr>
          <p:cNvSpPr txBox="1"/>
          <p:nvPr/>
        </p:nvSpPr>
        <p:spPr>
          <a:xfrm>
            <a:off x="5552658" y="4500686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32nd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ZoneTexte 44">
            <a:extLst>
              <a:ext uri="{FF2B5EF4-FFF2-40B4-BE49-F238E27FC236}">
                <a16:creationId xmlns:a16="http://schemas.microsoft.com/office/drawing/2014/main" id="{20712FE8-B8EA-4702-B882-8DD50456B13A}"/>
              </a:ext>
            </a:extLst>
          </p:cNvPr>
          <p:cNvSpPr txBox="1"/>
          <p:nvPr/>
        </p:nvSpPr>
        <p:spPr>
          <a:xfrm>
            <a:off x="5541461" y="4922562"/>
            <a:ext cx="1172827" cy="76649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hundred AND FIRST</a:t>
            </a:r>
          </a:p>
        </p:txBody>
      </p:sp>
      <p:sp>
        <p:nvSpPr>
          <p:cNvPr id="99" name="ZoneTexte 44">
            <a:extLst>
              <a:ext uri="{FF2B5EF4-FFF2-40B4-BE49-F238E27FC236}">
                <a16:creationId xmlns:a16="http://schemas.microsoft.com/office/drawing/2014/main" id="{0A14FE5A-3EF6-4D77-B623-22E0314752C5}"/>
              </a:ext>
            </a:extLst>
          </p:cNvPr>
          <p:cNvSpPr txBox="1"/>
          <p:nvPr/>
        </p:nvSpPr>
        <p:spPr>
          <a:xfrm>
            <a:off x="5526154" y="5770741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101s</a:t>
            </a:r>
            <a:r>
              <a:rPr lang="fr-FR" sz="1400" b="1" kern="15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ZoneTexte 44">
            <a:extLst>
              <a:ext uri="{FF2B5EF4-FFF2-40B4-BE49-F238E27FC236}">
                <a16:creationId xmlns:a16="http://schemas.microsoft.com/office/drawing/2014/main" id="{45C290E8-9BC3-4647-B836-5C1F218CE900}"/>
              </a:ext>
            </a:extLst>
          </p:cNvPr>
          <p:cNvSpPr txBox="1"/>
          <p:nvPr/>
        </p:nvSpPr>
        <p:spPr>
          <a:xfrm>
            <a:off x="6778487" y="307835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sixth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ZoneTexte 44">
            <a:extLst>
              <a:ext uri="{FF2B5EF4-FFF2-40B4-BE49-F238E27FC236}">
                <a16:creationId xmlns:a16="http://schemas.microsoft.com/office/drawing/2014/main" id="{4E6709F6-A23A-4020-BD16-B44A913C5CAD}"/>
              </a:ext>
            </a:extLst>
          </p:cNvPr>
          <p:cNvSpPr txBox="1"/>
          <p:nvPr/>
        </p:nvSpPr>
        <p:spPr>
          <a:xfrm>
            <a:off x="6778487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6th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ZoneTexte 44">
            <a:extLst>
              <a:ext uri="{FF2B5EF4-FFF2-40B4-BE49-F238E27FC236}">
                <a16:creationId xmlns:a16="http://schemas.microsoft.com/office/drawing/2014/main" id="{EBEB313D-F54C-442A-89F2-8DCC850F8309}"/>
              </a:ext>
            </a:extLst>
          </p:cNvPr>
          <p:cNvSpPr txBox="1"/>
          <p:nvPr/>
        </p:nvSpPr>
        <p:spPr>
          <a:xfrm>
            <a:off x="6778486" y="1543760"/>
            <a:ext cx="1172827" cy="86267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fifteenth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ZoneTexte 44">
            <a:extLst>
              <a:ext uri="{FF2B5EF4-FFF2-40B4-BE49-F238E27FC236}">
                <a16:creationId xmlns:a16="http://schemas.microsoft.com/office/drawing/2014/main" id="{F8B83992-C41D-4637-862D-1A078E0C102C}"/>
              </a:ext>
            </a:extLst>
          </p:cNvPr>
          <p:cNvSpPr txBox="1"/>
          <p:nvPr/>
        </p:nvSpPr>
        <p:spPr>
          <a:xfrm>
            <a:off x="6778486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ZoneTexte 44">
            <a:extLst>
              <a:ext uri="{FF2B5EF4-FFF2-40B4-BE49-F238E27FC236}">
                <a16:creationId xmlns:a16="http://schemas.microsoft.com/office/drawing/2014/main" id="{3D2C779A-9FD1-4CE0-A627-8A420ADF758A}"/>
              </a:ext>
            </a:extLst>
          </p:cNvPr>
          <p:cNvSpPr txBox="1"/>
          <p:nvPr/>
        </p:nvSpPr>
        <p:spPr>
          <a:xfrm>
            <a:off x="6778486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twenty-fourth</a:t>
            </a:r>
          </a:p>
        </p:txBody>
      </p:sp>
      <p:sp>
        <p:nvSpPr>
          <p:cNvPr id="111" name="ZoneTexte 44">
            <a:extLst>
              <a:ext uri="{FF2B5EF4-FFF2-40B4-BE49-F238E27FC236}">
                <a16:creationId xmlns:a16="http://schemas.microsoft.com/office/drawing/2014/main" id="{235281D8-9864-46C7-8958-B9C3D6CE0751}"/>
              </a:ext>
            </a:extLst>
          </p:cNvPr>
          <p:cNvSpPr txBox="1"/>
          <p:nvPr/>
        </p:nvSpPr>
        <p:spPr>
          <a:xfrm>
            <a:off x="6783575" y="3402599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24th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ZoneTexte 44">
            <a:extLst>
              <a:ext uri="{FF2B5EF4-FFF2-40B4-BE49-F238E27FC236}">
                <a16:creationId xmlns:a16="http://schemas.microsoft.com/office/drawing/2014/main" id="{ECB06533-B4B2-4E88-813E-DD4923EEB865}"/>
              </a:ext>
            </a:extLst>
          </p:cNvPr>
          <p:cNvSpPr txBox="1"/>
          <p:nvPr/>
        </p:nvSpPr>
        <p:spPr>
          <a:xfrm>
            <a:off x="6804982" y="3845245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thirty-fourth</a:t>
            </a:r>
          </a:p>
        </p:txBody>
      </p:sp>
      <p:sp>
        <p:nvSpPr>
          <p:cNvPr id="115" name="ZoneTexte 44">
            <a:extLst>
              <a:ext uri="{FF2B5EF4-FFF2-40B4-BE49-F238E27FC236}">
                <a16:creationId xmlns:a16="http://schemas.microsoft.com/office/drawing/2014/main" id="{A43592FA-0789-4DC5-A699-DDDC0BC3474B}"/>
              </a:ext>
            </a:extLst>
          </p:cNvPr>
          <p:cNvSpPr txBox="1"/>
          <p:nvPr/>
        </p:nvSpPr>
        <p:spPr>
          <a:xfrm>
            <a:off x="6819839" y="4527574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34th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ZoneTexte 44">
            <a:extLst>
              <a:ext uri="{FF2B5EF4-FFF2-40B4-BE49-F238E27FC236}">
                <a16:creationId xmlns:a16="http://schemas.microsoft.com/office/drawing/2014/main" id="{FAEBFB6E-5B95-43BC-91F5-E73AE74EEEC4}"/>
              </a:ext>
            </a:extLst>
          </p:cNvPr>
          <p:cNvSpPr txBox="1"/>
          <p:nvPr/>
        </p:nvSpPr>
        <p:spPr>
          <a:xfrm>
            <a:off x="6819614" y="4910804"/>
            <a:ext cx="1172827" cy="71032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10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hundred AND second</a:t>
            </a:r>
          </a:p>
        </p:txBody>
      </p:sp>
      <p:sp>
        <p:nvSpPr>
          <p:cNvPr id="119" name="ZoneTexte 44">
            <a:extLst>
              <a:ext uri="{FF2B5EF4-FFF2-40B4-BE49-F238E27FC236}">
                <a16:creationId xmlns:a16="http://schemas.microsoft.com/office/drawing/2014/main" id="{49DE5F1A-D7A0-493E-B217-2AE3D76AF00F}"/>
              </a:ext>
            </a:extLst>
          </p:cNvPr>
          <p:cNvSpPr txBox="1"/>
          <p:nvPr/>
        </p:nvSpPr>
        <p:spPr>
          <a:xfrm>
            <a:off x="6818577" y="5718658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102nd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ZoneTexte 44">
            <a:extLst>
              <a:ext uri="{FF2B5EF4-FFF2-40B4-BE49-F238E27FC236}">
                <a16:creationId xmlns:a16="http://schemas.microsoft.com/office/drawing/2014/main" id="{D7E20649-B0AB-4DF0-8B17-30BF2009BFF6}"/>
              </a:ext>
            </a:extLst>
          </p:cNvPr>
          <p:cNvSpPr txBox="1"/>
          <p:nvPr/>
        </p:nvSpPr>
        <p:spPr>
          <a:xfrm>
            <a:off x="8030816" y="307835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seventh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ZoneTexte 44">
            <a:extLst>
              <a:ext uri="{FF2B5EF4-FFF2-40B4-BE49-F238E27FC236}">
                <a16:creationId xmlns:a16="http://schemas.microsoft.com/office/drawing/2014/main" id="{6B0B9C44-144D-4049-ACCA-67D049B37833}"/>
              </a:ext>
            </a:extLst>
          </p:cNvPr>
          <p:cNvSpPr txBox="1"/>
          <p:nvPr/>
        </p:nvSpPr>
        <p:spPr>
          <a:xfrm>
            <a:off x="8030816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7th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9EFB5DBB-07D9-4372-B647-2B8BB5F283B1}"/>
              </a:ext>
            </a:extLst>
          </p:cNvPr>
          <p:cNvSpPr txBox="1"/>
          <p:nvPr/>
        </p:nvSpPr>
        <p:spPr>
          <a:xfrm>
            <a:off x="8030815" y="1543760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sixteenth</a:t>
            </a:r>
          </a:p>
        </p:txBody>
      </p:sp>
      <p:sp>
        <p:nvSpPr>
          <p:cNvPr id="127" name="ZoneTexte 44">
            <a:extLst>
              <a:ext uri="{FF2B5EF4-FFF2-40B4-BE49-F238E27FC236}">
                <a16:creationId xmlns:a16="http://schemas.microsoft.com/office/drawing/2014/main" id="{2C153A06-81E9-4BC0-AFE1-68A78772AB7C}"/>
              </a:ext>
            </a:extLst>
          </p:cNvPr>
          <p:cNvSpPr txBox="1"/>
          <p:nvPr/>
        </p:nvSpPr>
        <p:spPr>
          <a:xfrm>
            <a:off x="8030815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ZoneTexte 44">
            <a:extLst>
              <a:ext uri="{FF2B5EF4-FFF2-40B4-BE49-F238E27FC236}">
                <a16:creationId xmlns:a16="http://schemas.microsoft.com/office/drawing/2014/main" id="{03447D56-DC9E-4377-8A1A-33A1D8B05B55}"/>
              </a:ext>
            </a:extLst>
          </p:cNvPr>
          <p:cNvSpPr txBox="1"/>
          <p:nvPr/>
        </p:nvSpPr>
        <p:spPr>
          <a:xfrm>
            <a:off x="8030815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twenty-fifth</a:t>
            </a:r>
          </a:p>
        </p:txBody>
      </p:sp>
      <p:sp>
        <p:nvSpPr>
          <p:cNvPr id="131" name="ZoneTexte 44">
            <a:extLst>
              <a:ext uri="{FF2B5EF4-FFF2-40B4-BE49-F238E27FC236}">
                <a16:creationId xmlns:a16="http://schemas.microsoft.com/office/drawing/2014/main" id="{2B8F9CF9-F5A2-489A-BE9E-F5197F6F8914}"/>
              </a:ext>
            </a:extLst>
          </p:cNvPr>
          <p:cNvSpPr txBox="1"/>
          <p:nvPr/>
        </p:nvSpPr>
        <p:spPr>
          <a:xfrm>
            <a:off x="8042007" y="3388046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25th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ZoneTexte 44">
            <a:extLst>
              <a:ext uri="{FF2B5EF4-FFF2-40B4-BE49-F238E27FC236}">
                <a16:creationId xmlns:a16="http://schemas.microsoft.com/office/drawing/2014/main" id="{B929496B-5DD4-43DB-A70D-8833C81F0D25}"/>
              </a:ext>
            </a:extLst>
          </p:cNvPr>
          <p:cNvSpPr txBox="1"/>
          <p:nvPr/>
        </p:nvSpPr>
        <p:spPr>
          <a:xfrm>
            <a:off x="8042006" y="3793517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fortieth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b="1" kern="15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ZoneTexte 44">
            <a:extLst>
              <a:ext uri="{FF2B5EF4-FFF2-40B4-BE49-F238E27FC236}">
                <a16:creationId xmlns:a16="http://schemas.microsoft.com/office/drawing/2014/main" id="{264533F1-ACA0-44D7-B9C4-C1D1B5B2010A}"/>
              </a:ext>
            </a:extLst>
          </p:cNvPr>
          <p:cNvSpPr txBox="1"/>
          <p:nvPr/>
        </p:nvSpPr>
        <p:spPr>
          <a:xfrm>
            <a:off x="8083814" y="4531708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40th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ZoneTexte 44">
            <a:extLst>
              <a:ext uri="{FF2B5EF4-FFF2-40B4-BE49-F238E27FC236}">
                <a16:creationId xmlns:a16="http://schemas.microsoft.com/office/drawing/2014/main" id="{F8EAA0EB-F5C4-4E2E-8455-C852DF1B225B}"/>
              </a:ext>
            </a:extLst>
          </p:cNvPr>
          <p:cNvSpPr txBox="1"/>
          <p:nvPr/>
        </p:nvSpPr>
        <p:spPr>
          <a:xfrm>
            <a:off x="8073739" y="4927815"/>
            <a:ext cx="1172827" cy="682238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05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two hundred AND twenty-fourth</a:t>
            </a:r>
          </a:p>
        </p:txBody>
      </p:sp>
      <p:sp>
        <p:nvSpPr>
          <p:cNvPr id="139" name="ZoneTexte 44">
            <a:extLst>
              <a:ext uri="{FF2B5EF4-FFF2-40B4-BE49-F238E27FC236}">
                <a16:creationId xmlns:a16="http://schemas.microsoft.com/office/drawing/2014/main" id="{05DB4E49-7614-47AC-B7E4-3A497D023568}"/>
              </a:ext>
            </a:extLst>
          </p:cNvPr>
          <p:cNvSpPr txBox="1"/>
          <p:nvPr/>
        </p:nvSpPr>
        <p:spPr>
          <a:xfrm>
            <a:off x="8082618" y="569520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224th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ZoneTexte 44">
            <a:extLst>
              <a:ext uri="{FF2B5EF4-FFF2-40B4-BE49-F238E27FC236}">
                <a16:creationId xmlns:a16="http://schemas.microsoft.com/office/drawing/2014/main" id="{831DFA14-2291-4336-A7DB-D6263DBCCF49}"/>
              </a:ext>
            </a:extLst>
          </p:cNvPr>
          <p:cNvSpPr txBox="1"/>
          <p:nvPr/>
        </p:nvSpPr>
        <p:spPr>
          <a:xfrm>
            <a:off x="9283146" y="307835"/>
            <a:ext cx="1172827" cy="612347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eighth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ZoneTexte 44">
            <a:extLst>
              <a:ext uri="{FF2B5EF4-FFF2-40B4-BE49-F238E27FC236}">
                <a16:creationId xmlns:a16="http://schemas.microsoft.com/office/drawing/2014/main" id="{43563964-97B0-4B4A-A268-9AAFA03DB069}"/>
              </a:ext>
            </a:extLst>
          </p:cNvPr>
          <p:cNvSpPr txBox="1"/>
          <p:nvPr/>
        </p:nvSpPr>
        <p:spPr>
          <a:xfrm>
            <a:off x="9283146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ZoneTexte 44">
            <a:extLst>
              <a:ext uri="{FF2B5EF4-FFF2-40B4-BE49-F238E27FC236}">
                <a16:creationId xmlns:a16="http://schemas.microsoft.com/office/drawing/2014/main" id="{F869A91F-9B22-4819-90A0-85712CCDEBDB}"/>
              </a:ext>
            </a:extLst>
          </p:cNvPr>
          <p:cNvSpPr txBox="1"/>
          <p:nvPr/>
        </p:nvSpPr>
        <p:spPr>
          <a:xfrm>
            <a:off x="9283145" y="1543760"/>
            <a:ext cx="1172827" cy="48122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12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seventeenth</a:t>
            </a:r>
          </a:p>
        </p:txBody>
      </p:sp>
      <p:sp>
        <p:nvSpPr>
          <p:cNvPr id="147" name="ZoneTexte 44">
            <a:extLst>
              <a:ext uri="{FF2B5EF4-FFF2-40B4-BE49-F238E27FC236}">
                <a16:creationId xmlns:a16="http://schemas.microsoft.com/office/drawing/2014/main" id="{E3F35165-76EF-460B-AD2C-9563CF96AAA7}"/>
              </a:ext>
            </a:extLst>
          </p:cNvPr>
          <p:cNvSpPr txBox="1"/>
          <p:nvPr/>
        </p:nvSpPr>
        <p:spPr>
          <a:xfrm>
            <a:off x="9283145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ZoneTexte 44">
            <a:extLst>
              <a:ext uri="{FF2B5EF4-FFF2-40B4-BE49-F238E27FC236}">
                <a16:creationId xmlns:a16="http://schemas.microsoft.com/office/drawing/2014/main" id="{4DCCBB5A-5EFA-4C9C-913D-4BE962EFF37D}"/>
              </a:ext>
            </a:extLst>
          </p:cNvPr>
          <p:cNvSpPr txBox="1"/>
          <p:nvPr/>
        </p:nvSpPr>
        <p:spPr>
          <a:xfrm>
            <a:off x="9283145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twenty-sixth</a:t>
            </a:r>
          </a:p>
        </p:txBody>
      </p:sp>
      <p:sp>
        <p:nvSpPr>
          <p:cNvPr id="151" name="ZoneTexte 44">
            <a:extLst>
              <a:ext uri="{FF2B5EF4-FFF2-40B4-BE49-F238E27FC236}">
                <a16:creationId xmlns:a16="http://schemas.microsoft.com/office/drawing/2014/main" id="{B7DE1A86-C381-411A-B6C9-14D852632344}"/>
              </a:ext>
            </a:extLst>
          </p:cNvPr>
          <p:cNvSpPr txBox="1"/>
          <p:nvPr/>
        </p:nvSpPr>
        <p:spPr>
          <a:xfrm>
            <a:off x="9298446" y="3377454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26th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ZoneTexte 44">
            <a:extLst>
              <a:ext uri="{FF2B5EF4-FFF2-40B4-BE49-F238E27FC236}">
                <a16:creationId xmlns:a16="http://schemas.microsoft.com/office/drawing/2014/main" id="{A9B1DCAD-31A2-40F6-89A7-14DD4FF67EFC}"/>
              </a:ext>
            </a:extLst>
          </p:cNvPr>
          <p:cNvSpPr txBox="1"/>
          <p:nvPr/>
        </p:nvSpPr>
        <p:spPr>
          <a:xfrm>
            <a:off x="9336138" y="3809625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fiftieth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ZoneTexte 44">
            <a:extLst>
              <a:ext uri="{FF2B5EF4-FFF2-40B4-BE49-F238E27FC236}">
                <a16:creationId xmlns:a16="http://schemas.microsoft.com/office/drawing/2014/main" id="{E725065B-6F4D-4700-87D2-EABE54647E98}"/>
              </a:ext>
            </a:extLst>
          </p:cNvPr>
          <p:cNvSpPr txBox="1"/>
          <p:nvPr/>
        </p:nvSpPr>
        <p:spPr>
          <a:xfrm>
            <a:off x="9349278" y="4561923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50th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ZoneTexte 44">
            <a:extLst>
              <a:ext uri="{FF2B5EF4-FFF2-40B4-BE49-F238E27FC236}">
                <a16:creationId xmlns:a16="http://schemas.microsoft.com/office/drawing/2014/main" id="{4E0F0E78-F8BD-4308-B23F-B03ECE84D85C}"/>
              </a:ext>
            </a:extLst>
          </p:cNvPr>
          <p:cNvSpPr txBox="1"/>
          <p:nvPr/>
        </p:nvSpPr>
        <p:spPr>
          <a:xfrm>
            <a:off x="9314300" y="4922562"/>
            <a:ext cx="1172827" cy="682238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050" b="1" kern="150" dirty="0">
                <a:solidFill>
                  <a:schemeClr val="accent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hundred AND sixty-fifth</a:t>
            </a:r>
          </a:p>
        </p:txBody>
      </p:sp>
      <p:sp>
        <p:nvSpPr>
          <p:cNvPr id="159" name="ZoneTexte 44">
            <a:extLst>
              <a:ext uri="{FF2B5EF4-FFF2-40B4-BE49-F238E27FC236}">
                <a16:creationId xmlns:a16="http://schemas.microsoft.com/office/drawing/2014/main" id="{565ECE85-7093-414F-BE14-10C96E54286C}"/>
              </a:ext>
            </a:extLst>
          </p:cNvPr>
          <p:cNvSpPr txBox="1"/>
          <p:nvPr/>
        </p:nvSpPr>
        <p:spPr>
          <a:xfrm>
            <a:off x="9336138" y="575897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365th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ZoneTexte 44">
            <a:extLst>
              <a:ext uri="{FF2B5EF4-FFF2-40B4-BE49-F238E27FC236}">
                <a16:creationId xmlns:a16="http://schemas.microsoft.com/office/drawing/2014/main" id="{DE113E93-8024-46C6-BE29-6136E25B761C}"/>
              </a:ext>
            </a:extLst>
          </p:cNvPr>
          <p:cNvSpPr txBox="1"/>
          <p:nvPr/>
        </p:nvSpPr>
        <p:spPr>
          <a:xfrm>
            <a:off x="10535472" y="307835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400" b="1" kern="15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b="1" kern="15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ZoneTexte 44">
            <a:extLst>
              <a:ext uri="{FF2B5EF4-FFF2-40B4-BE49-F238E27FC236}">
                <a16:creationId xmlns:a16="http://schemas.microsoft.com/office/drawing/2014/main" id="{152D3716-F652-4A2D-8ED9-4D9EEC79925D}"/>
              </a:ext>
            </a:extLst>
          </p:cNvPr>
          <p:cNvSpPr txBox="1"/>
          <p:nvPr/>
        </p:nvSpPr>
        <p:spPr>
          <a:xfrm>
            <a:off x="10535472" y="109215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1400" b="1" kern="15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fr-FR" sz="14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0C4C912D-5582-467D-A031-649491ADAE4D}"/>
              </a:ext>
            </a:extLst>
          </p:cNvPr>
          <p:cNvSpPr txBox="1"/>
          <p:nvPr/>
        </p:nvSpPr>
        <p:spPr>
          <a:xfrm>
            <a:off x="10535471" y="1543760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eighteenth</a:t>
            </a:r>
          </a:p>
        </p:txBody>
      </p:sp>
      <p:sp>
        <p:nvSpPr>
          <p:cNvPr id="167" name="ZoneTexte 44">
            <a:extLst>
              <a:ext uri="{FF2B5EF4-FFF2-40B4-BE49-F238E27FC236}">
                <a16:creationId xmlns:a16="http://schemas.microsoft.com/office/drawing/2014/main" id="{79FAF092-2C2F-4CA5-AAF1-705B68513794}"/>
              </a:ext>
            </a:extLst>
          </p:cNvPr>
          <p:cNvSpPr txBox="1"/>
          <p:nvPr/>
        </p:nvSpPr>
        <p:spPr>
          <a:xfrm>
            <a:off x="10535471" y="2328082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18th</a:t>
            </a:r>
            <a:endParaRPr lang="fr-F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ZoneTexte 44">
            <a:extLst>
              <a:ext uri="{FF2B5EF4-FFF2-40B4-BE49-F238E27FC236}">
                <a16:creationId xmlns:a16="http://schemas.microsoft.com/office/drawing/2014/main" id="{8862821F-F209-450E-8489-6A02CF5728DC}"/>
              </a:ext>
            </a:extLst>
          </p:cNvPr>
          <p:cNvSpPr txBox="1"/>
          <p:nvPr/>
        </p:nvSpPr>
        <p:spPr>
          <a:xfrm>
            <a:off x="10535471" y="2763946"/>
            <a:ext cx="1172827" cy="50975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twenty-seventh</a:t>
            </a:r>
          </a:p>
        </p:txBody>
      </p:sp>
      <p:sp>
        <p:nvSpPr>
          <p:cNvPr id="171" name="ZoneTexte 44">
            <a:extLst>
              <a:ext uri="{FF2B5EF4-FFF2-40B4-BE49-F238E27FC236}">
                <a16:creationId xmlns:a16="http://schemas.microsoft.com/office/drawing/2014/main" id="{12BBE1EE-2C7D-47F4-B238-535E2DF86510}"/>
              </a:ext>
            </a:extLst>
          </p:cNvPr>
          <p:cNvSpPr txBox="1"/>
          <p:nvPr/>
        </p:nvSpPr>
        <p:spPr>
          <a:xfrm>
            <a:off x="10545984" y="3363537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27th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ZoneTexte 44">
            <a:extLst>
              <a:ext uri="{FF2B5EF4-FFF2-40B4-BE49-F238E27FC236}">
                <a16:creationId xmlns:a16="http://schemas.microsoft.com/office/drawing/2014/main" id="{D495EBD0-C79F-4B2C-8572-E7CD098FDA7F}"/>
              </a:ext>
            </a:extLst>
          </p:cNvPr>
          <p:cNvSpPr txBox="1"/>
          <p:nvPr/>
        </p:nvSpPr>
        <p:spPr>
          <a:xfrm>
            <a:off x="10545983" y="3762369"/>
            <a:ext cx="1172827" cy="64588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sixtieth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5" name="ZoneTexte 44">
            <a:extLst>
              <a:ext uri="{FF2B5EF4-FFF2-40B4-BE49-F238E27FC236}">
                <a16:creationId xmlns:a16="http://schemas.microsoft.com/office/drawing/2014/main" id="{8B786E17-A24A-4F44-8DB8-5C71BEF6FC75}"/>
              </a:ext>
            </a:extLst>
          </p:cNvPr>
          <p:cNvSpPr txBox="1"/>
          <p:nvPr/>
        </p:nvSpPr>
        <p:spPr>
          <a:xfrm>
            <a:off x="10572482" y="4561923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60th</a:t>
            </a:r>
            <a:endParaRPr lang="fr-FR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ZoneTexte 44">
            <a:extLst>
              <a:ext uri="{FF2B5EF4-FFF2-40B4-BE49-F238E27FC236}">
                <a16:creationId xmlns:a16="http://schemas.microsoft.com/office/drawing/2014/main" id="{7DD61916-193B-42D8-B1AF-ECE5AF98D13F}"/>
              </a:ext>
            </a:extLst>
          </p:cNvPr>
          <p:cNvSpPr txBox="1"/>
          <p:nvPr/>
        </p:nvSpPr>
        <p:spPr>
          <a:xfrm>
            <a:off x="10554861" y="4953187"/>
            <a:ext cx="1172827" cy="538674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200" b="1" kern="15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thousandth</a:t>
            </a:r>
          </a:p>
        </p:txBody>
      </p:sp>
      <p:sp>
        <p:nvSpPr>
          <p:cNvPr id="179" name="ZoneTexte 44">
            <a:extLst>
              <a:ext uri="{FF2B5EF4-FFF2-40B4-BE49-F238E27FC236}">
                <a16:creationId xmlns:a16="http://schemas.microsoft.com/office/drawing/2014/main" id="{51369DA3-FBBC-4373-BBA2-EF5448A41AE6}"/>
              </a:ext>
            </a:extLst>
          </p:cNvPr>
          <p:cNvSpPr txBox="1"/>
          <p:nvPr/>
        </p:nvSpPr>
        <p:spPr>
          <a:xfrm>
            <a:off x="10572482" y="5720155"/>
            <a:ext cx="1172826" cy="31316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  <a:effectLst>
            <a:outerShdw dist="38096" dir="27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400" b="1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1,000th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1ST">
            <a:hlinkClick r:id="" action="ppaction://media"/>
            <a:extLst>
              <a:ext uri="{FF2B5EF4-FFF2-40B4-BE49-F238E27FC236}">
                <a16:creationId xmlns:a16="http://schemas.microsoft.com/office/drawing/2014/main" id="{5F368BBE-159D-4B43-A7E7-19F24675C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988704" y="504876"/>
            <a:ext cx="332331" cy="332331"/>
          </a:xfrm>
          <a:prstGeom prst="rect">
            <a:avLst/>
          </a:prstGeom>
        </p:spPr>
      </p:pic>
      <p:pic>
        <p:nvPicPr>
          <p:cNvPr id="6" name="2nd">
            <a:hlinkClick r:id="" action="ppaction://media"/>
            <a:extLst>
              <a:ext uri="{FF2B5EF4-FFF2-40B4-BE49-F238E27FC236}">
                <a16:creationId xmlns:a16="http://schemas.microsoft.com/office/drawing/2014/main" id="{BFE77764-C958-4BE1-95C7-6A17E3D202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2181483" y="541886"/>
            <a:ext cx="327174" cy="321395"/>
          </a:xfrm>
          <a:prstGeom prst="rect">
            <a:avLst/>
          </a:prstGeom>
        </p:spPr>
      </p:pic>
      <p:pic>
        <p:nvPicPr>
          <p:cNvPr id="8" name="3rd">
            <a:hlinkClick r:id="" action="ppaction://media"/>
            <a:extLst>
              <a:ext uri="{FF2B5EF4-FFF2-40B4-BE49-F238E27FC236}">
                <a16:creationId xmlns:a16="http://schemas.microsoft.com/office/drawing/2014/main" id="{F682C13F-1541-4FB4-99BC-89C7EB1752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430495" y="536705"/>
            <a:ext cx="385689" cy="333976"/>
          </a:xfrm>
          <a:prstGeom prst="rect">
            <a:avLst/>
          </a:prstGeom>
        </p:spPr>
      </p:pic>
      <p:pic>
        <p:nvPicPr>
          <p:cNvPr id="10" name="4th">
            <a:hlinkClick r:id="" action="ppaction://media"/>
            <a:extLst>
              <a:ext uri="{FF2B5EF4-FFF2-40B4-BE49-F238E27FC236}">
                <a16:creationId xmlns:a16="http://schemas.microsoft.com/office/drawing/2014/main" id="{283E3C4D-6080-482F-AD03-50698A7907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4730794" y="521048"/>
            <a:ext cx="406009" cy="349633"/>
          </a:xfrm>
          <a:prstGeom prst="rect">
            <a:avLst/>
          </a:prstGeom>
        </p:spPr>
      </p:pic>
      <p:pic>
        <p:nvPicPr>
          <p:cNvPr id="14" name="8th">
            <a:hlinkClick r:id="" action="ppaction://media"/>
            <a:extLst>
              <a:ext uri="{FF2B5EF4-FFF2-40B4-BE49-F238E27FC236}">
                <a16:creationId xmlns:a16="http://schemas.microsoft.com/office/drawing/2014/main" id="{7F3C1566-72CA-45E2-B68A-8CDB83BA24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9687225" y="527473"/>
            <a:ext cx="364662" cy="364662"/>
          </a:xfrm>
          <a:prstGeom prst="rect">
            <a:avLst/>
          </a:prstGeom>
        </p:spPr>
      </p:pic>
      <p:pic>
        <p:nvPicPr>
          <p:cNvPr id="16" name="9th">
            <a:hlinkClick r:id="" action="ppaction://media"/>
            <a:extLst>
              <a:ext uri="{FF2B5EF4-FFF2-40B4-BE49-F238E27FC236}">
                <a16:creationId xmlns:a16="http://schemas.microsoft.com/office/drawing/2014/main" id="{5A103FA4-6500-47D6-9BE2-0751D9CF890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1020965" y="563988"/>
            <a:ext cx="364662" cy="364662"/>
          </a:xfrm>
          <a:prstGeom prst="rect">
            <a:avLst/>
          </a:prstGeom>
        </p:spPr>
      </p:pic>
      <p:pic>
        <p:nvPicPr>
          <p:cNvPr id="18" name="10th">
            <a:hlinkClick r:id="" action="ppaction://media"/>
            <a:extLst>
              <a:ext uri="{FF2B5EF4-FFF2-40B4-BE49-F238E27FC236}">
                <a16:creationId xmlns:a16="http://schemas.microsoft.com/office/drawing/2014/main" id="{0A7AD1FE-F89F-4913-8431-3157C80B56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919266" y="1755766"/>
            <a:ext cx="388517" cy="377833"/>
          </a:xfrm>
          <a:prstGeom prst="rect">
            <a:avLst/>
          </a:prstGeom>
        </p:spPr>
      </p:pic>
      <p:pic>
        <p:nvPicPr>
          <p:cNvPr id="20" name="11th">
            <a:hlinkClick r:id="" action="ppaction://media"/>
            <a:extLst>
              <a:ext uri="{FF2B5EF4-FFF2-40B4-BE49-F238E27FC236}">
                <a16:creationId xmlns:a16="http://schemas.microsoft.com/office/drawing/2014/main" id="{F5B847D5-ED43-4A57-85C4-2A9DCF01FFD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2172541" y="1936499"/>
            <a:ext cx="422341" cy="332721"/>
          </a:xfrm>
          <a:prstGeom prst="rect">
            <a:avLst/>
          </a:prstGeom>
        </p:spPr>
      </p:pic>
      <p:pic>
        <p:nvPicPr>
          <p:cNvPr id="22" name="12th">
            <a:hlinkClick r:id="" action="ppaction://media"/>
            <a:extLst>
              <a:ext uri="{FF2B5EF4-FFF2-40B4-BE49-F238E27FC236}">
                <a16:creationId xmlns:a16="http://schemas.microsoft.com/office/drawing/2014/main" id="{C2BBA924-8B9B-42E1-978A-31D6F61BBF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412168" y="1794892"/>
            <a:ext cx="422341" cy="292157"/>
          </a:xfrm>
          <a:prstGeom prst="rect">
            <a:avLst/>
          </a:prstGeom>
        </p:spPr>
      </p:pic>
      <p:pic>
        <p:nvPicPr>
          <p:cNvPr id="24" name="15th">
            <a:hlinkClick r:id="" action="ppaction://media"/>
            <a:extLst>
              <a:ext uri="{FF2B5EF4-FFF2-40B4-BE49-F238E27FC236}">
                <a16:creationId xmlns:a16="http://schemas.microsoft.com/office/drawing/2014/main" id="{17504EBB-E396-4B1D-AADA-E5EDBEF0896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7258986" y="1949951"/>
            <a:ext cx="427273" cy="280600"/>
          </a:xfrm>
          <a:prstGeom prst="rect">
            <a:avLst/>
          </a:prstGeom>
        </p:spPr>
      </p:pic>
      <p:pic>
        <p:nvPicPr>
          <p:cNvPr id="26" name="16th">
            <a:hlinkClick r:id="" action="ppaction://media"/>
            <a:extLst>
              <a:ext uri="{FF2B5EF4-FFF2-40B4-BE49-F238E27FC236}">
                <a16:creationId xmlns:a16="http://schemas.microsoft.com/office/drawing/2014/main" id="{96E761F2-2C4B-444E-871C-F36045A16FC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838977" y="1535958"/>
            <a:ext cx="364662" cy="365024"/>
          </a:xfrm>
          <a:prstGeom prst="rect">
            <a:avLst/>
          </a:prstGeom>
        </p:spPr>
      </p:pic>
      <p:pic>
        <p:nvPicPr>
          <p:cNvPr id="28" name="17th">
            <a:hlinkClick r:id="" action="ppaction://media"/>
            <a:extLst>
              <a:ext uri="{FF2B5EF4-FFF2-40B4-BE49-F238E27FC236}">
                <a16:creationId xmlns:a16="http://schemas.microsoft.com/office/drawing/2014/main" id="{9CF29B9B-BBDA-45AC-962C-FD910BB2391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0052554" y="1520190"/>
            <a:ext cx="380790" cy="380791"/>
          </a:xfrm>
          <a:prstGeom prst="rect">
            <a:avLst/>
          </a:prstGeom>
        </p:spPr>
      </p:pic>
      <p:pic>
        <p:nvPicPr>
          <p:cNvPr id="30" name="18th">
            <a:hlinkClick r:id="" action="ppaction://media"/>
            <a:extLst>
              <a:ext uri="{FF2B5EF4-FFF2-40B4-BE49-F238E27FC236}">
                <a16:creationId xmlns:a16="http://schemas.microsoft.com/office/drawing/2014/main" id="{5AC2EEE9-9D8F-4114-85FE-6A1EEA1FC4A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1304884" y="1561888"/>
            <a:ext cx="364662" cy="313163"/>
          </a:xfrm>
          <a:prstGeom prst="rect">
            <a:avLst/>
          </a:prstGeom>
        </p:spPr>
      </p:pic>
      <p:pic>
        <p:nvPicPr>
          <p:cNvPr id="34" name="19th">
            <a:hlinkClick r:id="" action="ppaction://media"/>
            <a:extLst>
              <a:ext uri="{FF2B5EF4-FFF2-40B4-BE49-F238E27FC236}">
                <a16:creationId xmlns:a16="http://schemas.microsoft.com/office/drawing/2014/main" id="{27E297BB-D645-402C-8E1B-FD5AF79C5E0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307783" y="2870640"/>
            <a:ext cx="405866" cy="228492"/>
          </a:xfrm>
          <a:prstGeom prst="rect">
            <a:avLst/>
          </a:prstGeom>
        </p:spPr>
      </p:pic>
      <p:pic>
        <p:nvPicPr>
          <p:cNvPr id="36" name="20th">
            <a:hlinkClick r:id="" action="ppaction://media"/>
            <a:extLst>
              <a:ext uri="{FF2B5EF4-FFF2-40B4-BE49-F238E27FC236}">
                <a16:creationId xmlns:a16="http://schemas.microsoft.com/office/drawing/2014/main" id="{59222C45-444D-4A81-A2F9-464EA5F0712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2560402" y="2845855"/>
            <a:ext cx="304800" cy="304800"/>
          </a:xfrm>
          <a:prstGeom prst="rect">
            <a:avLst/>
          </a:prstGeom>
        </p:spPr>
      </p:pic>
      <p:pic>
        <p:nvPicPr>
          <p:cNvPr id="38" name="22nd">
            <a:hlinkClick r:id="" action="ppaction://media"/>
            <a:extLst>
              <a:ext uri="{FF2B5EF4-FFF2-40B4-BE49-F238E27FC236}">
                <a16:creationId xmlns:a16="http://schemas.microsoft.com/office/drawing/2014/main" id="{13F42938-9F40-4E00-AA18-15045017ACA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5114249" y="2940735"/>
            <a:ext cx="364663" cy="374044"/>
          </a:xfrm>
          <a:prstGeom prst="rect">
            <a:avLst/>
          </a:prstGeom>
        </p:spPr>
      </p:pic>
      <p:pic>
        <p:nvPicPr>
          <p:cNvPr id="40" name="21st">
            <a:hlinkClick r:id="" action="ppaction://media"/>
            <a:extLst>
              <a:ext uri="{FF2B5EF4-FFF2-40B4-BE49-F238E27FC236}">
                <a16:creationId xmlns:a16="http://schemas.microsoft.com/office/drawing/2014/main" id="{2CD1D732-7EF4-4EC5-8210-6ECE5D7E952E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819145" y="2952014"/>
            <a:ext cx="364664" cy="364664"/>
          </a:xfrm>
          <a:prstGeom prst="rect">
            <a:avLst/>
          </a:prstGeom>
        </p:spPr>
      </p:pic>
      <p:pic>
        <p:nvPicPr>
          <p:cNvPr id="42" name="23rd">
            <a:hlinkClick r:id="" action="ppaction://media"/>
            <a:extLst>
              <a:ext uri="{FF2B5EF4-FFF2-40B4-BE49-F238E27FC236}">
                <a16:creationId xmlns:a16="http://schemas.microsoft.com/office/drawing/2014/main" id="{F6C66DF5-7D86-4121-9637-94BFAA119A39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347424" y="2936270"/>
            <a:ext cx="364664" cy="384760"/>
          </a:xfrm>
          <a:prstGeom prst="rect">
            <a:avLst/>
          </a:prstGeom>
        </p:spPr>
      </p:pic>
      <p:pic>
        <p:nvPicPr>
          <p:cNvPr id="44" name="24th">
            <a:hlinkClick r:id="" action="ppaction://media"/>
            <a:extLst>
              <a:ext uri="{FF2B5EF4-FFF2-40B4-BE49-F238E27FC236}">
                <a16:creationId xmlns:a16="http://schemas.microsoft.com/office/drawing/2014/main" id="{4D57CF09-F173-4DFE-8BA6-2B8704631713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7613145" y="2952014"/>
            <a:ext cx="364664" cy="364664"/>
          </a:xfrm>
          <a:prstGeom prst="rect">
            <a:avLst/>
          </a:prstGeom>
        </p:spPr>
      </p:pic>
      <p:pic>
        <p:nvPicPr>
          <p:cNvPr id="46" name="25th">
            <a:hlinkClick r:id="" action="ppaction://media"/>
            <a:extLst>
              <a:ext uri="{FF2B5EF4-FFF2-40B4-BE49-F238E27FC236}">
                <a16:creationId xmlns:a16="http://schemas.microsoft.com/office/drawing/2014/main" id="{416C1EC9-F011-4133-9A27-6CC6A5C29366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788494" y="3004007"/>
            <a:ext cx="364665" cy="344701"/>
          </a:xfrm>
          <a:prstGeom prst="rect">
            <a:avLst/>
          </a:prstGeom>
        </p:spPr>
      </p:pic>
      <p:pic>
        <p:nvPicPr>
          <p:cNvPr id="48" name="26th">
            <a:hlinkClick r:id="" action="ppaction://media"/>
            <a:extLst>
              <a:ext uri="{FF2B5EF4-FFF2-40B4-BE49-F238E27FC236}">
                <a16:creationId xmlns:a16="http://schemas.microsoft.com/office/drawing/2014/main" id="{D2B35CDF-D225-45E0-9599-BE9E88D77A07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0085908" y="2991217"/>
            <a:ext cx="323239" cy="323239"/>
          </a:xfrm>
          <a:prstGeom prst="rect">
            <a:avLst/>
          </a:prstGeom>
        </p:spPr>
      </p:pic>
      <p:pic>
        <p:nvPicPr>
          <p:cNvPr id="50" name="27th">
            <a:hlinkClick r:id="" action="ppaction://media"/>
            <a:extLst>
              <a:ext uri="{FF2B5EF4-FFF2-40B4-BE49-F238E27FC236}">
                <a16:creationId xmlns:a16="http://schemas.microsoft.com/office/drawing/2014/main" id="{340B29CC-E43F-4A79-B9E8-7368F460BF66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1430138" y="2911935"/>
            <a:ext cx="323239" cy="409096"/>
          </a:xfrm>
          <a:prstGeom prst="rect">
            <a:avLst/>
          </a:prstGeom>
        </p:spPr>
      </p:pic>
      <p:pic>
        <p:nvPicPr>
          <p:cNvPr id="52" name="28th">
            <a:hlinkClick r:id="" action="ppaction://media"/>
            <a:extLst>
              <a:ext uri="{FF2B5EF4-FFF2-40B4-BE49-F238E27FC236}">
                <a16:creationId xmlns:a16="http://schemas.microsoft.com/office/drawing/2014/main" id="{E0F14F36-C90A-4671-BB9A-708367263A58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363005" y="3971703"/>
            <a:ext cx="344701" cy="344701"/>
          </a:xfrm>
          <a:prstGeom prst="rect">
            <a:avLst/>
          </a:prstGeom>
        </p:spPr>
      </p:pic>
      <p:pic>
        <p:nvPicPr>
          <p:cNvPr id="54" name="29th">
            <a:hlinkClick r:id="" action="ppaction://media"/>
            <a:extLst>
              <a:ext uri="{FF2B5EF4-FFF2-40B4-BE49-F238E27FC236}">
                <a16:creationId xmlns:a16="http://schemas.microsoft.com/office/drawing/2014/main" id="{2AA9F59E-0419-4DE3-9D5D-747132A39257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2645002" y="3944053"/>
            <a:ext cx="348634" cy="336399"/>
          </a:xfrm>
          <a:prstGeom prst="rect">
            <a:avLst/>
          </a:prstGeom>
        </p:spPr>
      </p:pic>
      <p:pic>
        <p:nvPicPr>
          <p:cNvPr id="56" name="30th">
            <a:hlinkClick r:id="" action="ppaction://media"/>
            <a:extLst>
              <a:ext uri="{FF2B5EF4-FFF2-40B4-BE49-F238E27FC236}">
                <a16:creationId xmlns:a16="http://schemas.microsoft.com/office/drawing/2014/main" id="{D1EA5DB7-F1B0-48D5-9909-3D90EF9A0BA6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472742" y="4065187"/>
            <a:ext cx="374044" cy="300818"/>
          </a:xfrm>
          <a:prstGeom prst="rect">
            <a:avLst/>
          </a:prstGeom>
        </p:spPr>
      </p:pic>
      <p:pic>
        <p:nvPicPr>
          <p:cNvPr id="58" name="31st">
            <a:hlinkClick r:id="" action="ppaction://media"/>
            <a:extLst>
              <a:ext uri="{FF2B5EF4-FFF2-40B4-BE49-F238E27FC236}">
                <a16:creationId xmlns:a16="http://schemas.microsoft.com/office/drawing/2014/main" id="{83AC64D2-E41F-4B11-97FB-A158E5381BE5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5073084" y="4065187"/>
            <a:ext cx="413316" cy="323348"/>
          </a:xfrm>
          <a:prstGeom prst="rect">
            <a:avLst/>
          </a:prstGeom>
        </p:spPr>
      </p:pic>
      <p:pic>
        <p:nvPicPr>
          <p:cNvPr id="32" name="mon_enregistrement (39)">
            <a:hlinkClick r:id="" action="ppaction://media"/>
            <a:extLst>
              <a:ext uri="{FF2B5EF4-FFF2-40B4-BE49-F238E27FC236}">
                <a16:creationId xmlns:a16="http://schemas.microsoft.com/office/drawing/2014/main" id="{8622FE50-5308-45BE-BB7A-EEA09DAED4CD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7245394" y="563590"/>
            <a:ext cx="454459" cy="318139"/>
          </a:xfrm>
          <a:prstGeom prst="rect">
            <a:avLst/>
          </a:prstGeom>
        </p:spPr>
      </p:pic>
      <p:pic>
        <p:nvPicPr>
          <p:cNvPr id="60" name="mon_enregistrement (40)">
            <a:hlinkClick r:id="" action="ppaction://media"/>
            <a:extLst>
              <a:ext uri="{FF2B5EF4-FFF2-40B4-BE49-F238E27FC236}">
                <a16:creationId xmlns:a16="http://schemas.microsoft.com/office/drawing/2014/main" id="{80B37281-B1E5-4761-A473-B46DEFB49A37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436807" y="552152"/>
            <a:ext cx="461767" cy="297478"/>
          </a:xfrm>
          <a:prstGeom prst="rect">
            <a:avLst/>
          </a:prstGeom>
        </p:spPr>
      </p:pic>
      <p:pic>
        <p:nvPicPr>
          <p:cNvPr id="62" name="mon_enregistrement (41)">
            <a:hlinkClick r:id="" action="ppaction://media"/>
            <a:extLst>
              <a:ext uri="{FF2B5EF4-FFF2-40B4-BE49-F238E27FC236}">
                <a16:creationId xmlns:a16="http://schemas.microsoft.com/office/drawing/2014/main" id="{A5BD8C41-7E5D-47DC-9473-DD7BA80985C8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5073629" y="1509040"/>
            <a:ext cx="373021" cy="362803"/>
          </a:xfrm>
          <a:prstGeom prst="rect">
            <a:avLst/>
          </a:prstGeom>
        </p:spPr>
      </p:pic>
      <p:pic>
        <p:nvPicPr>
          <p:cNvPr id="64" name="mon_enregistrement (42)">
            <a:hlinkClick r:id="" action="ppaction://media"/>
            <a:extLst>
              <a:ext uri="{FF2B5EF4-FFF2-40B4-BE49-F238E27FC236}">
                <a16:creationId xmlns:a16="http://schemas.microsoft.com/office/drawing/2014/main" id="{73A42085-2302-4F0E-AA13-26BC64369143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280307" y="1539323"/>
            <a:ext cx="364666" cy="375202"/>
          </a:xfrm>
          <a:prstGeom prst="rect">
            <a:avLst/>
          </a:prstGeom>
        </p:spPr>
      </p:pic>
      <p:pic>
        <p:nvPicPr>
          <p:cNvPr id="66" name="mon_enregistrement (43)">
            <a:hlinkClick r:id="" action="ppaction://media"/>
            <a:extLst>
              <a:ext uri="{FF2B5EF4-FFF2-40B4-BE49-F238E27FC236}">
                <a16:creationId xmlns:a16="http://schemas.microsoft.com/office/drawing/2014/main" id="{939EC009-AA98-41C7-9BB7-55EF98F50F8F}"/>
              </a:ext>
            </a:extLst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438579" y="3979869"/>
            <a:ext cx="364666" cy="313163"/>
          </a:xfrm>
          <a:prstGeom prst="rect">
            <a:avLst/>
          </a:prstGeom>
        </p:spPr>
      </p:pic>
      <p:pic>
        <p:nvPicPr>
          <p:cNvPr id="68" name="mon_enregistrement (44)">
            <a:hlinkClick r:id="" action="ppaction://media"/>
            <a:extLst>
              <a:ext uri="{FF2B5EF4-FFF2-40B4-BE49-F238E27FC236}">
                <a16:creationId xmlns:a16="http://schemas.microsoft.com/office/drawing/2014/main" id="{0CD0398D-051C-420B-9F63-C8FA1DC265E1}"/>
              </a:ext>
            </a:extLst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7666268" y="4007577"/>
            <a:ext cx="374044" cy="374044"/>
          </a:xfrm>
          <a:prstGeom prst="rect">
            <a:avLst/>
          </a:prstGeom>
        </p:spPr>
      </p:pic>
      <p:pic>
        <p:nvPicPr>
          <p:cNvPr id="76" name="mon_enregistrement (45)">
            <a:hlinkClick r:id="" action="ppaction://media"/>
            <a:extLst>
              <a:ext uri="{FF2B5EF4-FFF2-40B4-BE49-F238E27FC236}">
                <a16:creationId xmlns:a16="http://schemas.microsoft.com/office/drawing/2014/main" id="{C6E99D5E-E0A2-4BA1-B4D3-02A7C65EF8C7}"/>
              </a:ext>
            </a:extLst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499483" y="4055780"/>
            <a:ext cx="342161" cy="342161"/>
          </a:xfrm>
          <a:prstGeom prst="rect">
            <a:avLst/>
          </a:prstGeom>
        </p:spPr>
      </p:pic>
      <p:pic>
        <p:nvPicPr>
          <p:cNvPr id="78" name="mon_enregistrement (46)">
            <a:hlinkClick r:id="" action="ppaction://media"/>
            <a:extLst>
              <a:ext uri="{FF2B5EF4-FFF2-40B4-BE49-F238E27FC236}">
                <a16:creationId xmlns:a16="http://schemas.microsoft.com/office/drawing/2014/main" id="{1A3A24BA-1B1B-4D12-9F2D-13E7E1C4EA82}"/>
              </a:ext>
            </a:extLst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0961315" y="4007856"/>
            <a:ext cx="342161" cy="342161"/>
          </a:xfrm>
          <a:prstGeom prst="rect">
            <a:avLst/>
          </a:prstGeom>
        </p:spPr>
      </p:pic>
      <p:pic>
        <p:nvPicPr>
          <p:cNvPr id="80" name="mon_enregistrement (47)">
            <a:hlinkClick r:id="" action="ppaction://media"/>
            <a:extLst>
              <a:ext uri="{FF2B5EF4-FFF2-40B4-BE49-F238E27FC236}">
                <a16:creationId xmlns:a16="http://schemas.microsoft.com/office/drawing/2014/main" id="{DB67379A-3362-4685-B353-9F14947C833A}"/>
              </a:ext>
            </a:extLst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962489" y="5191491"/>
            <a:ext cx="384760" cy="289504"/>
          </a:xfrm>
          <a:prstGeom prst="rect">
            <a:avLst/>
          </a:prstGeom>
        </p:spPr>
      </p:pic>
      <p:pic>
        <p:nvPicPr>
          <p:cNvPr id="82" name="mon_enregistrement (48)">
            <a:hlinkClick r:id="" action="ppaction://media"/>
            <a:extLst>
              <a:ext uri="{FF2B5EF4-FFF2-40B4-BE49-F238E27FC236}">
                <a16:creationId xmlns:a16="http://schemas.microsoft.com/office/drawing/2014/main" id="{F7F14629-E2A8-4BEA-8E9D-9A7487F18992}"/>
              </a:ext>
            </a:extLst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9772917" y="4094485"/>
            <a:ext cx="384760" cy="384760"/>
          </a:xfrm>
          <a:prstGeom prst="rect">
            <a:avLst/>
          </a:prstGeom>
        </p:spPr>
      </p:pic>
      <p:pic>
        <p:nvPicPr>
          <p:cNvPr id="84" name="mon_enregistrement (49)">
            <a:hlinkClick r:id="" action="ppaction://media"/>
            <a:extLst>
              <a:ext uri="{FF2B5EF4-FFF2-40B4-BE49-F238E27FC236}">
                <a16:creationId xmlns:a16="http://schemas.microsoft.com/office/drawing/2014/main" id="{7FA8D037-1FCC-4BAD-8696-057B2B0BD16A}"/>
              </a:ext>
            </a:extLst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2170990" y="5253358"/>
            <a:ext cx="399800" cy="270742"/>
          </a:xfrm>
          <a:prstGeom prst="rect">
            <a:avLst/>
          </a:prstGeom>
        </p:spPr>
      </p:pic>
      <p:pic>
        <p:nvPicPr>
          <p:cNvPr id="86" name="mon_enregistrement (50)">
            <a:hlinkClick r:id="" action="ppaction://media"/>
            <a:extLst>
              <a:ext uri="{FF2B5EF4-FFF2-40B4-BE49-F238E27FC236}">
                <a16:creationId xmlns:a16="http://schemas.microsoft.com/office/drawing/2014/main" id="{5263E79B-15A6-48A4-B1F6-D91D4DBD26E9}"/>
              </a:ext>
            </a:extLst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388859" y="5283208"/>
            <a:ext cx="412771" cy="292987"/>
          </a:xfrm>
          <a:prstGeom prst="rect">
            <a:avLst/>
          </a:prstGeom>
        </p:spPr>
      </p:pic>
      <p:pic>
        <p:nvPicPr>
          <p:cNvPr id="88" name="mon_enregistrement (51)">
            <a:hlinkClick r:id="" action="ppaction://media"/>
            <a:extLst>
              <a:ext uri="{FF2B5EF4-FFF2-40B4-BE49-F238E27FC236}">
                <a16:creationId xmlns:a16="http://schemas.microsoft.com/office/drawing/2014/main" id="{D8A58489-3233-44FD-9929-9A8B34A1DA20}"/>
              </a:ext>
            </a:extLst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4687808" y="5330653"/>
            <a:ext cx="384760" cy="279400"/>
          </a:xfrm>
          <a:prstGeom prst="rect">
            <a:avLst/>
          </a:prstGeom>
        </p:spPr>
      </p:pic>
      <p:pic>
        <p:nvPicPr>
          <p:cNvPr id="90" name="mon_enregistrement (52)">
            <a:hlinkClick r:id="" action="ppaction://media"/>
            <a:extLst>
              <a:ext uri="{FF2B5EF4-FFF2-40B4-BE49-F238E27FC236}">
                <a16:creationId xmlns:a16="http://schemas.microsoft.com/office/drawing/2014/main" id="{F510076B-B65B-47F1-8172-47AC8307A633}"/>
              </a:ext>
            </a:extLst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422003" y="5065582"/>
            <a:ext cx="332934" cy="332934"/>
          </a:xfrm>
          <a:prstGeom prst="rect">
            <a:avLst/>
          </a:prstGeom>
        </p:spPr>
      </p:pic>
      <p:pic>
        <p:nvPicPr>
          <p:cNvPr id="92" name="mon_enregistrement (53)">
            <a:hlinkClick r:id="" action="ppaction://media"/>
            <a:extLst>
              <a:ext uri="{FF2B5EF4-FFF2-40B4-BE49-F238E27FC236}">
                <a16:creationId xmlns:a16="http://schemas.microsoft.com/office/drawing/2014/main" id="{1267E183-B3F3-4A76-83BA-F8B1796A0D3B}"/>
              </a:ext>
            </a:extLst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7653486" y="5040020"/>
            <a:ext cx="337917" cy="239219"/>
          </a:xfrm>
          <a:prstGeom prst="rect">
            <a:avLst/>
          </a:prstGeom>
        </p:spPr>
      </p:pic>
      <p:pic>
        <p:nvPicPr>
          <p:cNvPr id="94" name="mon_enregistrement (54)">
            <a:hlinkClick r:id="" action="ppaction://media"/>
            <a:extLst>
              <a:ext uri="{FF2B5EF4-FFF2-40B4-BE49-F238E27FC236}">
                <a16:creationId xmlns:a16="http://schemas.microsoft.com/office/drawing/2014/main" id="{66529555-18F8-44E3-8D6D-5F2DB8E500F5}"/>
              </a:ext>
            </a:extLst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970826" y="4997837"/>
            <a:ext cx="272202" cy="272202"/>
          </a:xfrm>
          <a:prstGeom prst="rect">
            <a:avLst/>
          </a:prstGeom>
        </p:spPr>
      </p:pic>
      <p:pic>
        <p:nvPicPr>
          <p:cNvPr id="98" name="mon_enregistrement (57)">
            <a:hlinkClick r:id="" action="ppaction://media"/>
            <a:extLst>
              <a:ext uri="{FF2B5EF4-FFF2-40B4-BE49-F238E27FC236}">
                <a16:creationId xmlns:a16="http://schemas.microsoft.com/office/drawing/2014/main" id="{32D0E799-151F-4413-84FC-D69DA3549F4C}"/>
              </a:ext>
            </a:extLst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0231020" y="4940196"/>
            <a:ext cx="341462" cy="374044"/>
          </a:xfrm>
          <a:prstGeom prst="rect">
            <a:avLst/>
          </a:prstGeom>
        </p:spPr>
      </p:pic>
      <p:pic>
        <p:nvPicPr>
          <p:cNvPr id="100" name="mon_enregistrement (58)">
            <a:hlinkClick r:id="" action="ppaction://media"/>
            <a:extLst>
              <a:ext uri="{FF2B5EF4-FFF2-40B4-BE49-F238E27FC236}">
                <a16:creationId xmlns:a16="http://schemas.microsoft.com/office/drawing/2014/main" id="{294E658C-8A4E-414C-A28E-1F8023D1CF7F}"/>
              </a:ext>
            </a:extLst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1367082" y="5055773"/>
            <a:ext cx="318732" cy="167980"/>
          </a:xfrm>
          <a:prstGeom prst="rect">
            <a:avLst/>
          </a:prstGeom>
        </p:spPr>
      </p:pic>
      <p:pic>
        <p:nvPicPr>
          <p:cNvPr id="102" name="mon_enregistrement (59)">
            <a:hlinkClick r:id="" action="ppaction://media"/>
            <a:extLst>
              <a:ext uri="{FF2B5EF4-FFF2-40B4-BE49-F238E27FC236}">
                <a16:creationId xmlns:a16="http://schemas.microsoft.com/office/drawing/2014/main" id="{DC81FC79-1350-4AD6-BAA6-F9ACAC76EE84}"/>
              </a:ext>
            </a:extLst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5889614" y="567711"/>
            <a:ext cx="412771" cy="3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5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87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3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9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4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8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94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42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87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75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32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52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1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54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77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56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52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379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2136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80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42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640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232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2376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1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240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3240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3480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3144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2472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752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43F4E51F-731A-4044-90CB-2B8CE83CFF19}"/>
              </a:ext>
            </a:extLst>
          </p:cNvPr>
          <p:cNvSpPr txBox="1"/>
          <p:nvPr/>
        </p:nvSpPr>
        <p:spPr>
          <a:xfrm>
            <a:off x="11586125" y="2317014"/>
            <a:ext cx="1151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fr-F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7E9752-7E8C-4EC5-964E-541A6CB8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879" y="3341486"/>
            <a:ext cx="824137" cy="5462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A3CD6F-FC83-4720-B381-7E2E53A6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959" y="2451962"/>
            <a:ext cx="635110" cy="44240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84E0A10-8997-490B-9051-3EBF1C8BE8D3}"/>
              </a:ext>
            </a:extLst>
          </p:cNvPr>
          <p:cNvSpPr txBox="1"/>
          <p:nvPr/>
        </p:nvSpPr>
        <p:spPr>
          <a:xfrm>
            <a:off x="11434450" y="1728425"/>
            <a:ext cx="59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90C2865-8144-437B-B634-A9B9B92C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29" y="4018475"/>
            <a:ext cx="1876425" cy="13607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97E9E1-2774-407F-BA2D-E39D99046BDD}"/>
              </a:ext>
            </a:extLst>
          </p:cNvPr>
          <p:cNvSpPr/>
          <p:nvPr/>
        </p:nvSpPr>
        <p:spPr>
          <a:xfrm>
            <a:off x="11299192" y="0"/>
            <a:ext cx="885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F46F258-93C6-4CE9-A670-DE15D1C1D388}"/>
              </a:ext>
            </a:extLst>
          </p:cNvPr>
          <p:cNvSpPr txBox="1"/>
          <p:nvPr/>
        </p:nvSpPr>
        <p:spPr>
          <a:xfrm>
            <a:off x="7160074" y="3865268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C0DC35-E254-4719-8159-40C965DF97A7}"/>
              </a:ext>
            </a:extLst>
          </p:cNvPr>
          <p:cNvCxnSpPr/>
          <p:nvPr/>
        </p:nvCxnSpPr>
        <p:spPr>
          <a:xfrm>
            <a:off x="6983" y="1198880"/>
            <a:ext cx="11353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EFAD52F8-1392-430C-B1A9-50D4CB8CB126}"/>
              </a:ext>
            </a:extLst>
          </p:cNvPr>
          <p:cNvSpPr txBox="1"/>
          <p:nvPr/>
        </p:nvSpPr>
        <p:spPr>
          <a:xfrm>
            <a:off x="-318801" y="2036630"/>
            <a:ext cx="461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5B3429-0124-4CF0-9253-A7A86165320E}"/>
              </a:ext>
            </a:extLst>
          </p:cNvPr>
          <p:cNvSpPr txBox="1"/>
          <p:nvPr/>
        </p:nvSpPr>
        <p:spPr>
          <a:xfrm>
            <a:off x="9854225" y="2144352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80A3F13-512D-474E-B09C-5A8FD0C5A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701" y="2230045"/>
            <a:ext cx="1366325" cy="14404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EFFEBFB-7627-4709-8C40-AFFC44AFC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C074A45-8692-49A7-97C3-20A6D393D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946FE3-4B26-45D1-9B98-7264E6128FA9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CONTESTANTS ?</a:t>
            </a:r>
          </a:p>
        </p:txBody>
      </p:sp>
    </p:spTree>
    <p:extLst>
      <p:ext uri="{BB962C8B-B14F-4D97-AF65-F5344CB8AC3E}">
        <p14:creationId xmlns:p14="http://schemas.microsoft.com/office/powerpoint/2010/main" val="4220224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A3CD6F-FC83-4720-B381-7E2E53A6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959" y="2451962"/>
            <a:ext cx="635110" cy="44240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84E0A10-8997-490B-9051-3EBF1C8BE8D3}"/>
              </a:ext>
            </a:extLst>
          </p:cNvPr>
          <p:cNvSpPr txBox="1"/>
          <p:nvPr/>
        </p:nvSpPr>
        <p:spPr>
          <a:xfrm>
            <a:off x="11434450" y="1728425"/>
            <a:ext cx="59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97E9E1-2774-407F-BA2D-E39D99046BDD}"/>
              </a:ext>
            </a:extLst>
          </p:cNvPr>
          <p:cNvSpPr/>
          <p:nvPr/>
        </p:nvSpPr>
        <p:spPr>
          <a:xfrm>
            <a:off x="11299192" y="0"/>
            <a:ext cx="885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C0DC35-E254-4719-8159-40C965DF97A7}"/>
              </a:ext>
            </a:extLst>
          </p:cNvPr>
          <p:cNvCxnSpPr/>
          <p:nvPr/>
        </p:nvCxnSpPr>
        <p:spPr>
          <a:xfrm>
            <a:off x="6983" y="1198880"/>
            <a:ext cx="11353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EFAD52F8-1392-430C-B1A9-50D4CB8CB126}"/>
              </a:ext>
            </a:extLst>
          </p:cNvPr>
          <p:cNvSpPr txBox="1"/>
          <p:nvPr/>
        </p:nvSpPr>
        <p:spPr>
          <a:xfrm>
            <a:off x="-318801" y="2036630"/>
            <a:ext cx="461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7E9752-7E8C-4EC5-964E-541A6CB8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200" y="4642949"/>
            <a:ext cx="2596374" cy="12476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BB7639-9FC9-433C-8060-57DE62CB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867" y="4529192"/>
            <a:ext cx="1876425" cy="136076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B5315E3-2796-498A-80AA-C9197DA532E8}"/>
              </a:ext>
            </a:extLst>
          </p:cNvPr>
          <p:cNvSpPr txBox="1"/>
          <p:nvPr/>
        </p:nvSpPr>
        <p:spPr>
          <a:xfrm>
            <a:off x="5622012" y="4375985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CB03EB-CB95-4C20-9D04-105D46566029}"/>
              </a:ext>
            </a:extLst>
          </p:cNvPr>
          <p:cNvSpPr txBox="1"/>
          <p:nvPr/>
        </p:nvSpPr>
        <p:spPr>
          <a:xfrm>
            <a:off x="7870604" y="2451962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60786EA-63C7-4BF9-8614-5D6F0BCDA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080" y="2537655"/>
            <a:ext cx="1366325" cy="144046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3F4E51F-731A-4044-90CB-2B8CE83CFF19}"/>
              </a:ext>
            </a:extLst>
          </p:cNvPr>
          <p:cNvSpPr txBox="1"/>
          <p:nvPr/>
        </p:nvSpPr>
        <p:spPr>
          <a:xfrm>
            <a:off x="9487409" y="4089763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7B74D07-BE45-499D-B39E-B96D81CD6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09CBEA8-FC12-4958-A079-2FF3C9059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69C66A-67EB-4E4F-B0EC-0B792A4C7D68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CONTESTANTS ?</a:t>
            </a:r>
          </a:p>
        </p:txBody>
      </p:sp>
    </p:spTree>
    <p:extLst>
      <p:ext uri="{BB962C8B-B14F-4D97-AF65-F5344CB8AC3E}">
        <p14:creationId xmlns:p14="http://schemas.microsoft.com/office/powerpoint/2010/main" val="2686616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A3CD6F-FC83-4720-B381-7E2E53A6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80" y="2608834"/>
            <a:ext cx="2011710" cy="14013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97E9E1-2774-407F-BA2D-E39D99046BDD}"/>
              </a:ext>
            </a:extLst>
          </p:cNvPr>
          <p:cNvSpPr/>
          <p:nvPr/>
        </p:nvSpPr>
        <p:spPr>
          <a:xfrm>
            <a:off x="11299192" y="0"/>
            <a:ext cx="885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C0DC35-E254-4719-8159-40C965DF97A7}"/>
              </a:ext>
            </a:extLst>
          </p:cNvPr>
          <p:cNvCxnSpPr/>
          <p:nvPr/>
        </p:nvCxnSpPr>
        <p:spPr>
          <a:xfrm>
            <a:off x="6983" y="1198880"/>
            <a:ext cx="11353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984E0A10-8997-490B-9051-3EBF1C8BE8D3}"/>
              </a:ext>
            </a:extLst>
          </p:cNvPr>
          <p:cNvSpPr txBox="1"/>
          <p:nvPr/>
        </p:nvSpPr>
        <p:spPr>
          <a:xfrm>
            <a:off x="8771746" y="1885298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7E9752-7E8C-4EC5-964E-541A6CB8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4529192"/>
            <a:ext cx="2596374" cy="12476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690317-3990-4E7A-9CA9-766827A7D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571" y="2257709"/>
            <a:ext cx="1876425" cy="136076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A8511B5-3245-4814-99CD-CFFB236B3122}"/>
              </a:ext>
            </a:extLst>
          </p:cNvPr>
          <p:cNvSpPr txBox="1"/>
          <p:nvPr/>
        </p:nvSpPr>
        <p:spPr>
          <a:xfrm>
            <a:off x="2740716" y="2104502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E1FF286-6B0C-4621-A1E3-F6D3843D2680}"/>
              </a:ext>
            </a:extLst>
          </p:cNvPr>
          <p:cNvSpPr txBox="1"/>
          <p:nvPr/>
        </p:nvSpPr>
        <p:spPr>
          <a:xfrm>
            <a:off x="6154915" y="2832671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256B69C-AEF4-46F6-8914-ECE1D82BC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91" y="2918364"/>
            <a:ext cx="1366325" cy="144046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3F4E51F-731A-4044-90CB-2B8CE83CFF19}"/>
              </a:ext>
            </a:extLst>
          </p:cNvPr>
          <p:cNvSpPr txBox="1"/>
          <p:nvPr/>
        </p:nvSpPr>
        <p:spPr>
          <a:xfrm>
            <a:off x="8678322" y="4203262"/>
            <a:ext cx="187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86CDDF4-A524-4272-8C65-CBDAD607A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F442C23-6002-4449-8267-686C16DB2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3421A5F-7F27-4955-B105-319E148E6C29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CONTESTANTS ?</a:t>
            </a:r>
          </a:p>
        </p:txBody>
      </p:sp>
    </p:spTree>
    <p:extLst>
      <p:ext uri="{BB962C8B-B14F-4D97-AF65-F5344CB8AC3E}">
        <p14:creationId xmlns:p14="http://schemas.microsoft.com/office/powerpoint/2010/main" val="77079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A3CD6F-FC83-4720-B381-7E2E53A6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1" y="2196087"/>
            <a:ext cx="2011710" cy="14013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97E9E1-2774-407F-BA2D-E39D99046BDD}"/>
              </a:ext>
            </a:extLst>
          </p:cNvPr>
          <p:cNvSpPr/>
          <p:nvPr/>
        </p:nvSpPr>
        <p:spPr>
          <a:xfrm>
            <a:off x="11306175" y="-1"/>
            <a:ext cx="885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298B938-29F1-4DAA-BD42-B65A05B8D6AA}"/>
              </a:ext>
            </a:extLst>
          </p:cNvPr>
          <p:cNvSpPr txBox="1"/>
          <p:nvPr/>
        </p:nvSpPr>
        <p:spPr>
          <a:xfrm>
            <a:off x="6702281" y="1364809"/>
            <a:ext cx="3501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third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D80AA58-D1F1-47A1-8004-3DDEFFF4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40" y="2134250"/>
            <a:ext cx="2596374" cy="12476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6857C86-BC08-4F37-AF9A-63F1D7AE3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21" y="2555635"/>
            <a:ext cx="2559825" cy="185636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3CA7CD7-9D34-46C9-838F-0C3B80F74164}"/>
              </a:ext>
            </a:extLst>
          </p:cNvPr>
          <p:cNvSpPr txBox="1"/>
          <p:nvPr/>
        </p:nvSpPr>
        <p:spPr>
          <a:xfrm>
            <a:off x="1873116" y="2448130"/>
            <a:ext cx="255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7F5D9CD-8338-4AE6-B234-F46060811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72" y="2134250"/>
            <a:ext cx="1000657" cy="95953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8E4D046-F684-4366-A2AC-0CFC6DAAC811}"/>
              </a:ext>
            </a:extLst>
          </p:cNvPr>
          <p:cNvSpPr txBox="1"/>
          <p:nvPr/>
        </p:nvSpPr>
        <p:spPr>
          <a:xfrm>
            <a:off x="3719510" y="4481078"/>
            <a:ext cx="342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second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8C6A0C1-FE77-4FF8-927E-B9E00461D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986" y="4566771"/>
            <a:ext cx="1366325" cy="144046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42015A2-A407-46DE-8A89-4AC32007A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DECC4DF-D9BF-4A8E-AE9B-F5496B50F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2550CA-F594-41CB-8CF0-651901845732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8187BF-8A92-435E-B3E4-0F8577933A2E}"/>
              </a:ext>
            </a:extLst>
          </p:cNvPr>
          <p:cNvSpPr txBox="1"/>
          <p:nvPr/>
        </p:nvSpPr>
        <p:spPr>
          <a:xfrm>
            <a:off x="8327425" y="3642557"/>
            <a:ext cx="342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fourth</a:t>
            </a:r>
          </a:p>
        </p:txBody>
      </p:sp>
    </p:spTree>
    <p:extLst>
      <p:ext uri="{BB962C8B-B14F-4D97-AF65-F5344CB8AC3E}">
        <p14:creationId xmlns:p14="http://schemas.microsoft.com/office/powerpoint/2010/main" val="148225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6E1DF3-F2FD-4E4E-9D20-0D513877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1266045"/>
            <a:ext cx="6268325" cy="55919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B44611-F7F0-4956-BCAD-998EE85D4893}"/>
              </a:ext>
            </a:extLst>
          </p:cNvPr>
          <p:cNvSpPr txBox="1"/>
          <p:nvPr/>
        </p:nvSpPr>
        <p:spPr>
          <a:xfrm>
            <a:off x="5288001" y="5405699"/>
            <a:ext cx="1303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F76780-2C0C-449B-B2F1-BB673E3BF649}"/>
              </a:ext>
            </a:extLst>
          </p:cNvPr>
          <p:cNvSpPr txBox="1"/>
          <p:nvPr/>
        </p:nvSpPr>
        <p:spPr>
          <a:xfrm>
            <a:off x="7106641" y="5790419"/>
            <a:ext cx="1303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EC28E2-8ACC-46E2-AB62-3CF7E057C9A8}"/>
              </a:ext>
            </a:extLst>
          </p:cNvPr>
          <p:cNvSpPr txBox="1"/>
          <p:nvPr/>
        </p:nvSpPr>
        <p:spPr>
          <a:xfrm>
            <a:off x="3296641" y="5920830"/>
            <a:ext cx="137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657661-0E69-4A70-A417-1DBFB496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B55A7F-68FF-44E8-B51D-58E419F31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pic>
        <p:nvPicPr>
          <p:cNvPr id="12" name="Picture 4" descr="diabolo ">
            <a:extLst>
              <a:ext uri="{FF2B5EF4-FFF2-40B4-BE49-F238E27FC236}">
                <a16:creationId xmlns:a16="http://schemas.microsoft.com/office/drawing/2014/main" id="{FE9A8926-5A91-4ECB-9D25-3451F2F3A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4355" y="4584464"/>
            <a:ext cx="1762286" cy="19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7977588-B601-4CBD-96AE-189F9A7ECB6D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365243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B3094C-8DEB-4604-A710-12E02631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88" y="1213465"/>
            <a:ext cx="1724025" cy="54197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8C8C58-230A-444C-AA00-AB24ED80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1" y="3197860"/>
            <a:ext cx="3190875" cy="22955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5CF6DE-6F73-4A0C-9DBC-08E97F15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107" y="2533332"/>
            <a:ext cx="3248025" cy="3124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13973E-4E2D-4392-9FB1-ADD658FE5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6" y="-3833"/>
            <a:ext cx="12192000" cy="1217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E435E5-3BF7-4432-B637-C7F3F7449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802" y="173016"/>
            <a:ext cx="1618046" cy="86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DDB7F7-3737-4FD6-AD38-43BD970F7161}"/>
              </a:ext>
            </a:extLst>
          </p:cNvPr>
          <p:cNvSpPr txBox="1"/>
          <p:nvPr/>
        </p:nvSpPr>
        <p:spPr>
          <a:xfrm>
            <a:off x="3009865" y="311259"/>
            <a:ext cx="77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ARRIVAL ORDER / RANK ?</a:t>
            </a:r>
          </a:p>
        </p:txBody>
      </p:sp>
    </p:spTree>
    <p:extLst>
      <p:ext uri="{BB962C8B-B14F-4D97-AF65-F5344CB8AC3E}">
        <p14:creationId xmlns:p14="http://schemas.microsoft.com/office/powerpoint/2010/main" val="1647054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447</Words>
  <Application>Microsoft Office PowerPoint</Application>
  <PresentationFormat>Grand écran</PresentationFormat>
  <Paragraphs>249</Paragraphs>
  <Slides>35</Slides>
  <Notes>0</Notes>
  <HiddenSlides>0</HiddenSlides>
  <MMClips>45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Couilhen, Olivier</dc:creator>
  <cp:lastModifiedBy>olivier couilhen</cp:lastModifiedBy>
  <cp:revision>42</cp:revision>
  <dcterms:created xsi:type="dcterms:W3CDTF">2020-10-12T16:04:58Z</dcterms:created>
  <dcterms:modified xsi:type="dcterms:W3CDTF">2020-10-22T14:34:53Z</dcterms:modified>
</cp:coreProperties>
</file>