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339A8-EA38-E560-5608-CB2559C14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918960-DD42-AAE6-7A5A-80F983190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396B0C-C431-D1BB-C36C-D805EFC3B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B73AE3-C4F7-335C-EA4C-CE5685E7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5BF90F-A19C-DD2A-7C8C-56FA9A0D8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519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D907E-5DFE-EBE9-B51E-8C98C19D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2F464A-0F67-B8A5-8A97-E223B4141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01AE18-4EE6-9487-BEAC-93062EA73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19A441-A8EC-5E74-262F-F9A014CA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75D8A8-B2D4-5D55-A53C-0DF96BDC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47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005146-BD74-8B9C-48BD-1650922BCF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3127E4-F2C3-C9D8-1DC5-67581C591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43D44E-189C-402A-043B-7F2AAF4C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3DE657-0B26-63EE-2715-12137AA33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DC08D-B4E0-6F3B-5F85-D9B53C305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59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F5DAD5-70FA-AC32-CA63-73D673A2D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97D849-8BBF-F686-54EA-76086BF90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F06C52-F4C7-478A-84FD-6D7529828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443CBF-C279-AE36-B52C-5C140715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C720BC-E47D-C909-DC0C-590087F45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99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DF8482-367E-90C1-8C81-1BFA95EF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C942DC-27B5-66FE-4256-F0A1BE8C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933CDE-CF06-5AFB-63BA-668E9E728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7140F6-333E-3291-B3E8-80DBB7202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A33C6E-90ED-84B1-A993-407DE7DD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8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26F1A5-88DE-BED9-2ABC-B44F715DC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09AEB6-80D9-1635-67F7-278117B6C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907CA6-2FBF-CF5B-6F10-9DB14351F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8DA0BC-EF43-D014-D878-37F80FABE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A9ECED-56AD-8458-F715-763348DD5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BD796B-08C5-4947-49C7-56F99C110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262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1C75A3-0393-A284-D254-818CE6DC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DD0998-CF11-A620-C650-8B41062D8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827C84-CF73-BAC9-AD92-83D7E267C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1EE844-318F-1BDB-DF93-9B5E83938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E4E10F-ED79-D39B-D495-1B91156CED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3271110-41C4-BFC3-2DBB-03B74B15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CA1B5A6-A775-4AF9-D771-BD63D9DE9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071DF75-A8AB-C6F2-BED4-54F82EDC6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39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0792DF-96F8-6031-A250-310B65CA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190CE3-196B-0F25-9494-976D1900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64F10A-5218-2AB1-093F-E099B63BE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977813-46EC-4A85-534F-488DAD418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63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C4FB15A-027A-9962-D404-F5AD2DA9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D6B226D-989F-CE97-7287-B70807C48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7B41E6-1B8D-2FEA-5E14-90D316AC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66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12E9F-46AF-EFC1-D36A-AF1245C69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182CE-FD35-35BC-7513-0EA70B212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1D31F4-CA4F-CC90-81ED-C4966BCB8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CA7083-C970-FF49-3BBD-656352333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71CAE9-3311-2608-9A09-C95A9B21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748221-587E-F957-CB5D-536EF3AB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35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34D9C7-C9F5-3818-3D0B-159010691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DD2E11C-E08F-5550-32B4-72B6006FD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462693-24E0-BE09-DBFC-CB8536927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99F146-4A98-3DAF-97E9-2027FF91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8A94C0-DB0B-F364-CBEE-6D5658B39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2CDE86-F8A2-74DC-4562-EA79E10D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092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935BFF4-9083-F538-3F87-2F69FAF3B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1ECF1A-B29A-193A-EC7A-96D007855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6BF071-D0A2-08DB-25EE-C55EDD628F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EAB9F-9B45-4D6C-AA18-974BCD708194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500FD9-B070-4A22-5FE9-EF8C66526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3C36A0-0EB8-630F-A1C9-C8028E1D0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F522-5663-4054-AB6A-BD790D22A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68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E83E889-310F-3668-6646-B87DE1A1A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781" y="1428879"/>
            <a:ext cx="1466436" cy="1854610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B823BAD7-BE8E-3170-ABD7-5677EDF85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999" y="43934"/>
            <a:ext cx="64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7494725-E12C-55F2-CAA4-07D0E7668704}"/>
              </a:ext>
            </a:extLst>
          </p:cNvPr>
          <p:cNvSpPr txBox="1"/>
          <p:nvPr/>
        </p:nvSpPr>
        <p:spPr>
          <a:xfrm>
            <a:off x="2975211" y="1397448"/>
            <a:ext cx="75608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300" b="1" i="0" u="none" strike="noStrike" cap="none" normalizeH="0" baseline="0" dirty="0">
                <a:ln>
                  <a:noFill/>
                </a:ln>
                <a:solidFill>
                  <a:srgbClr val="1D1C5E"/>
                </a:solidFill>
                <a:effectLst/>
                <a:latin typeface="Verdana" panose="020B0604030504040204" pitchFamily="34" charset="0"/>
              </a:rPr>
              <a:t>James </a:t>
            </a:r>
            <a:r>
              <a:rPr kumimoji="0" lang="fr-FR" altLang="fr-FR" sz="1300" b="1" i="0" u="none" strike="noStrike" cap="none" normalizeH="0" baseline="0" dirty="0" err="1">
                <a:ln>
                  <a:noFill/>
                </a:ln>
                <a:solidFill>
                  <a:srgbClr val="1D1C5E"/>
                </a:solidFill>
                <a:effectLst/>
                <a:latin typeface="Verdana" panose="020B0604030504040204" pitchFamily="34" charset="0"/>
              </a:rPr>
              <a:t>Brown's</a:t>
            </a:r>
            <a:r>
              <a:rPr kumimoji="0" lang="fr-FR" altLang="fr-FR" sz="1300" b="1" i="0" u="none" strike="noStrike" cap="none" normalizeH="0" baseline="0" dirty="0">
                <a:ln>
                  <a:noFill/>
                </a:ln>
                <a:solidFill>
                  <a:srgbClr val="1D1C5E"/>
                </a:solidFill>
                <a:effectLst/>
                <a:latin typeface="Verdana" panose="020B0604030504040204" pitchFamily="34" charset="0"/>
              </a:rPr>
              <a:t> pride</a:t>
            </a:r>
            <a:endParaRPr kumimoji="0" lang="fr-FR" altLang="fr-FR" sz="13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1" u="none" strike="noStrike" cap="none" normalizeH="0" baseline="0" dirty="0">
                <a:ln>
                  <a:noFill/>
                </a:ln>
                <a:solidFill>
                  <a:srgbClr val="1D1C5E"/>
                </a:solidFill>
                <a:effectLst/>
              </a:rPr>
              <a:t>In 1968: James Brown </a:t>
            </a:r>
            <a:r>
              <a:rPr kumimoji="0" lang="fr-FR" altLang="fr-FR" sz="1100" b="1" i="1" u="none" strike="noStrike" cap="none" normalizeH="0" baseline="0" dirty="0" err="1">
                <a:ln>
                  <a:noFill/>
                </a:ln>
                <a:solidFill>
                  <a:srgbClr val="1D1C5E"/>
                </a:solidFill>
                <a:effectLst/>
              </a:rPr>
              <a:t>sings</a:t>
            </a:r>
            <a:r>
              <a:rPr kumimoji="0" lang="fr-FR" altLang="fr-FR" sz="1100" b="1" i="1" u="none" strike="noStrike" cap="none" normalizeH="0" baseline="0" dirty="0">
                <a:ln>
                  <a:noFill/>
                </a:ln>
                <a:solidFill>
                  <a:srgbClr val="1D1C5E"/>
                </a:solidFill>
                <a:effectLst/>
              </a:rPr>
              <a:t> his pride of </a:t>
            </a:r>
            <a:r>
              <a:rPr kumimoji="0" lang="fr-FR" altLang="fr-FR" sz="1100" b="1" i="1" u="none" strike="noStrike" cap="none" normalizeH="0" baseline="0" dirty="0" err="1">
                <a:ln>
                  <a:noFill/>
                </a:ln>
                <a:solidFill>
                  <a:srgbClr val="1D1C5E"/>
                </a:solidFill>
                <a:effectLst/>
              </a:rPr>
              <a:t>blackness</a:t>
            </a:r>
            <a:r>
              <a:rPr kumimoji="0" lang="fr-FR" altLang="fr-FR" sz="1100" b="1" i="1" u="none" strike="noStrike" cap="none" normalizeH="0" baseline="0" dirty="0">
                <a:ln>
                  <a:noFill/>
                </a:ln>
                <a:solidFill>
                  <a:srgbClr val="1D1C5E"/>
                </a:solidFill>
                <a:effectLst/>
              </a:rPr>
              <a:t>.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“Now we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demand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chance to do things for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ourselves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We're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beatin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 our head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against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the wall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workin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 for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someone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We're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people,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we're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just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like the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birds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the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We'd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rather</a:t>
            </a:r>
            <a:r>
              <a:rPr kumimoji="0" lang="fr-FR" altLang="fr-FR" sz="600" b="1" i="0" u="none" strike="noStrike" cap="none" normalizeH="0" baseline="30000" dirty="0">
                <a:ln>
                  <a:noFill/>
                </a:ln>
                <a:solidFill>
                  <a:srgbClr val="EA0C67"/>
                </a:solidFill>
                <a:effectLst/>
                <a:latin typeface="Arial" panose="020B0604020202020204" pitchFamily="34" charset="0"/>
              </a:rPr>
              <a:t>(1)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die on our feet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Than be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livin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 on our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knees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Say it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loud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I'm black and I'm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proud</a:t>
            </a:r>
            <a:r>
              <a:rPr kumimoji="0" lang="fr-FR" altLang="fr-FR" sz="600" b="1" i="0" u="none" strike="noStrike" cap="none" normalizeH="0" baseline="30000" dirty="0">
                <a:ln>
                  <a:noFill/>
                </a:ln>
                <a:solidFill>
                  <a:srgbClr val="EA0C67"/>
                </a:solidFill>
                <a:effectLst/>
                <a:latin typeface="Arial" panose="020B0604020202020204" pitchFamily="34" charset="0"/>
              </a:rPr>
              <a:t>(2)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.”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James Brown, 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Say It </a:t>
            </a:r>
            <a:r>
              <a:rPr kumimoji="0" lang="fr-FR" altLang="fr-FR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Loud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I'm Black and I'm </a:t>
            </a:r>
            <a:r>
              <a:rPr kumimoji="0" lang="fr-FR" altLang="fr-FR" sz="18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Proud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1968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85081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Times New Roman</vt:lpstr>
      <vt:lpstr>Verdana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couilhen</dc:creator>
  <cp:lastModifiedBy>olivier couilhen</cp:lastModifiedBy>
  <cp:revision>1</cp:revision>
  <dcterms:created xsi:type="dcterms:W3CDTF">2024-02-26T22:03:13Z</dcterms:created>
  <dcterms:modified xsi:type="dcterms:W3CDTF">2024-02-26T22:03:49Z</dcterms:modified>
</cp:coreProperties>
</file>