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3A248-4E19-097F-6374-2738BD420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42E6D6-689D-BBEF-4F75-C69ED4549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BE0852-DA48-FDB4-ECC8-266165BA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CA1DEE-C1E3-F84C-0A9E-314795BE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385214-F340-EFD7-D65E-575BB0747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380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0AD07-B51D-E7AB-5803-8B1D27AD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74F369D-CBDA-B8EB-B58D-8F640DEB0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659AA0-4CA5-FBDC-4375-E77C6BE8D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8A244C-84F4-9E6C-46CA-826E79F17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8D8006-D3F2-ADF7-1B18-0C9D7D55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71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97090BD-87F8-462F-5D31-EEADCA68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6CC842-3529-2A1D-879B-A9DBE74C8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396C30-0AC4-0E3D-516A-C57B33D2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21D0B3-00F3-1FFB-E38F-EFE6BE37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25C9BB-51AE-3A04-2CF5-1F3F109D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23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4DF6AE-A370-942B-71F0-E6DB93F0A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0C2C4C-6B10-DA62-7B89-D75B0F1A3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019538-88C1-5543-1C91-41923FA2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006C02-A46F-06A7-F6D8-2ADC2906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D574F5-9F69-41C0-8DCF-FF5428E5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05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8B7298-6837-8ACA-FD74-A4B4566CB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0D32A3-1DD6-A718-FD46-91AFC380B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0E2B59-43F1-1E56-9DC3-D71450B42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B09F0B-45F8-1B65-93E9-7578CE125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7D9741-C7E3-2235-EE84-3E99A62E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52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3EA60-0799-BD64-8C08-913707EBB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90A6D9-3672-D97B-05B8-7D0F73CA3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796481-2C13-20E4-B168-140972F5C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6092C8-0888-55EC-336C-911459EDF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404030-42E7-08BB-0273-23E9CF1F1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87268C-1403-2F4E-C05E-4B05E2ECA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08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A968E-CF16-F14C-6E83-E83644924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C62320-BDE9-A186-4309-FC0D69BDE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A3C355-9DA6-19CD-79BB-CDCB07C16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5B8348-856D-3A55-D3C2-DFB4C5FF3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B7686A-437A-900D-841C-A744A4B0AB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03B1D9-F079-D072-85DA-68BCF1AD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F6C1AF4-41C1-55FB-F62B-4ACB2283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24BA634-E662-A49E-66E6-244F9DC9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32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EDE34F-28E7-B0A2-A0E2-F6B66F2E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F8610D-58CA-DCFC-28D0-40F6B009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6F86E2-8CE7-D72C-DB48-C3AD0502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DC8236-80E8-599D-3625-142FE2685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35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8EB456-11C1-7CC9-7E11-CE653C48D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87F47B8-1469-4CEC-30D9-DD8E63DAB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8CAB17-0DC7-C808-F0BA-7076FBE0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66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D30CB-0586-DE63-0A77-4D80FBAB2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1C1D3D-32CD-6802-3D6C-A6FB33559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2F869A-87B4-DDC6-5BD1-60E02E52E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DFB474-0737-3561-C960-CE0DB7079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52D960-3738-FD9B-A7DE-972EE937B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4AFB3A-E99D-95D4-D045-15B037A7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999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550D1A-7D4B-9B63-CEA8-2E97061DE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62CD933-4C94-8325-FD24-CCD6396B89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59151EF-17DD-37D8-4DB8-BBAA13D98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5B57CE-52A2-FEB3-A267-3AFD02061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D2FBE7-7166-5AED-5588-9C0BA1382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A533A7-D8AF-7725-0B2D-5CB647E4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06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C306100-D184-6C86-4479-88C51D0BA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8765F3-6250-1250-B6D9-AC937BF45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9EBA69-53CF-7609-202F-15D4CD74A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FC63-2828-4856-8B14-7ADE514C7227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EB7931-9214-C3BE-088E-E65A39041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CFF81E-D008-B643-7F0B-C50EF59D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D793-B208-4883-A59E-545F4AF9FB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60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C29992C-2267-C834-2840-12FF39E41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287" y="331304"/>
            <a:ext cx="4724400" cy="32004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93ACB80-79B0-B77E-B692-5D908E90BFE0}"/>
              </a:ext>
            </a:extLst>
          </p:cNvPr>
          <p:cNvSpPr txBox="1"/>
          <p:nvPr/>
        </p:nvSpPr>
        <p:spPr>
          <a:xfrm>
            <a:off x="606287" y="3826568"/>
            <a:ext cx="1139024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“I can't breathe” (George Floyd's last words) remains perhaps the most disturbing</a:t>
            </a:r>
            <a:r>
              <a:rPr lang="en-US" b="1" i="0" baseline="30000" dirty="0">
                <a:solidFill>
                  <a:srgbClr val="EA0C6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phrase in modern American history. Countless musicians have pledged</a:t>
            </a:r>
            <a:r>
              <a:rPr lang="en-US" b="1" i="0" baseline="30000" dirty="0">
                <a:solidFill>
                  <a:srgbClr val="EA0C6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their support to the Black Lives Matter cause, addressing racism, violence and disillusionment in a way that hasn't been heard in decades. Beyoncé made one of the most striking</a:t>
            </a:r>
            <a:r>
              <a:rPr lang="en-US" b="1" i="0" baseline="30000" dirty="0">
                <a:solidFill>
                  <a:srgbClr val="EA0C6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political statements of her career with “Freedom.” [Kendrick Lamar] did not set out to create an anthem</a:t>
            </a:r>
            <a:r>
              <a:rPr lang="en-US" b="1" i="0" baseline="30000" dirty="0">
                <a:solidFill>
                  <a:srgbClr val="EA0C6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for protestors with his hopeful exploration of black pride, but it ended up being adopted by many who would chant “We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 be alright!” during protests. “It's a chant of hope and feeling,” he said.</a:t>
            </a:r>
          </a:p>
          <a:p>
            <a:pPr algn="r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Adapted from rollingstone.com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24D2289-D95A-773E-904F-4AEDECCA8A82}"/>
              </a:ext>
            </a:extLst>
          </p:cNvPr>
          <p:cNvSpPr txBox="1"/>
          <p:nvPr/>
        </p:nvSpPr>
        <p:spPr>
          <a:xfrm>
            <a:off x="5330687" y="1815548"/>
            <a:ext cx="59005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 Black Lives Matter movement started in 2013 and began with a social media hashtag, #BlackLivesMatter. At first, the movement fought against racism in the USA but it has become a worldwide protest to eradicate racism.</a:t>
            </a:r>
            <a:endParaRPr lang="fr-FR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6476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couilhen</dc:creator>
  <cp:lastModifiedBy>olivier couilhen</cp:lastModifiedBy>
  <cp:revision>1</cp:revision>
  <dcterms:created xsi:type="dcterms:W3CDTF">2024-02-26T22:56:32Z</dcterms:created>
  <dcterms:modified xsi:type="dcterms:W3CDTF">2024-02-26T22:57:09Z</dcterms:modified>
</cp:coreProperties>
</file>