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E35357-35FB-452D-C48B-B3F19EF28D3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DB44B20-D89C-CF24-FA67-B17F212175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A5C5346-72E8-2AAA-7EB6-AC747B654C87}"/>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5" name="Espace réservé du pied de page 4">
            <a:extLst>
              <a:ext uri="{FF2B5EF4-FFF2-40B4-BE49-F238E27FC236}">
                <a16:creationId xmlns:a16="http://schemas.microsoft.com/office/drawing/2014/main" id="{68873F42-FF34-92F8-075D-771BC8985E4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3B2942-A25F-01BF-4B12-507C86C204E4}"/>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2594221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AE2B9-B4BD-6F53-74CC-24C4537F007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38E2545-8268-2484-AABF-F822382890B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A706792-2641-E1C6-EAE9-684455CA2521}"/>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5" name="Espace réservé du pied de page 4">
            <a:extLst>
              <a:ext uri="{FF2B5EF4-FFF2-40B4-BE49-F238E27FC236}">
                <a16:creationId xmlns:a16="http://schemas.microsoft.com/office/drawing/2014/main" id="{ED3F6E32-D5C6-1499-6306-BF9956103E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A89A366-9749-9507-D7C4-7EE05C565CF6}"/>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3504051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19F324C-6777-474D-CBAC-F15049E86B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E216ECF-4A2E-3EDA-7F9B-61478E22DB8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52CA741-ED94-1473-52C1-4A105532BD9C}"/>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5" name="Espace réservé du pied de page 4">
            <a:extLst>
              <a:ext uri="{FF2B5EF4-FFF2-40B4-BE49-F238E27FC236}">
                <a16:creationId xmlns:a16="http://schemas.microsoft.com/office/drawing/2014/main" id="{283187DC-62B9-E273-9689-8C958AD4CB3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D72EB6D-BD00-833B-6D00-FC97CCC7A709}"/>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2771575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25C1CE-0DCA-736B-09F5-862B7CCCF53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11BAAC1-8127-E3C7-013E-E5A20D8D48B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01A9E18-E38A-D061-29CE-1A3685CBD17D}"/>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5" name="Espace réservé du pied de page 4">
            <a:extLst>
              <a:ext uri="{FF2B5EF4-FFF2-40B4-BE49-F238E27FC236}">
                <a16:creationId xmlns:a16="http://schemas.microsoft.com/office/drawing/2014/main" id="{4840FD95-A12F-6ED8-C6A7-85A9346F219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284D3CB-30D5-D464-DDBB-8B5336810948}"/>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45407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C585BA-FEA6-2DF6-079D-819615612A0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9A52944-C759-039B-74E1-E0DF923CD4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ABB6D14-36D4-8EFA-D2C2-75741C332F3D}"/>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5" name="Espace réservé du pied de page 4">
            <a:extLst>
              <a:ext uri="{FF2B5EF4-FFF2-40B4-BE49-F238E27FC236}">
                <a16:creationId xmlns:a16="http://schemas.microsoft.com/office/drawing/2014/main" id="{0C24835E-D713-1932-3236-0E5DB12E35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722A0E9-8C62-6C73-B919-68C9D6D55327}"/>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4213964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67131D-F4FA-CBFE-86DD-9B21EEC9B50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693BFBB-4F0F-BE59-763F-3C796A8FAE0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B844ADA-B791-1619-9686-4CDDB86BB32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0CB7420-AF3A-5215-7A69-669509FB1841}"/>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6" name="Espace réservé du pied de page 5">
            <a:extLst>
              <a:ext uri="{FF2B5EF4-FFF2-40B4-BE49-F238E27FC236}">
                <a16:creationId xmlns:a16="http://schemas.microsoft.com/office/drawing/2014/main" id="{2D7EAA06-7598-4318-72B5-EFC0CD06681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B0A5FB2-4F8B-2CB0-733D-942FB6204947}"/>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1150010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C8B4B2-F89A-F591-0BC5-39BB6FE6B78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0DFEC93-4788-9F4D-0877-36C56A6A37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F935353-9E5F-ECCC-CC49-F6935FDA250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BC2FF6C-BBD5-592A-14DF-11BB8237B2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B9E6B8B-AA5E-C0A0-B7E2-4D6C26C7D2E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D1DE1F0-C865-4DE3-379A-466A434154BC}"/>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8" name="Espace réservé du pied de page 7">
            <a:extLst>
              <a:ext uri="{FF2B5EF4-FFF2-40B4-BE49-F238E27FC236}">
                <a16:creationId xmlns:a16="http://schemas.microsoft.com/office/drawing/2014/main" id="{3CF1781F-653C-AE6A-E939-A1E1AA92373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8D9DA6D-1ADE-7028-E3EF-394D9381CB87}"/>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1477385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5D4DF3-5A13-0B0E-6F13-EFA4EF024E6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EF97B15-C089-7A18-29CC-1F652B8E6144}"/>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4" name="Espace réservé du pied de page 3">
            <a:extLst>
              <a:ext uri="{FF2B5EF4-FFF2-40B4-BE49-F238E27FC236}">
                <a16:creationId xmlns:a16="http://schemas.microsoft.com/office/drawing/2014/main" id="{547254C2-B0F3-0C76-CDC1-C113C0EA761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7FBC77B-EE1A-311E-07BC-7F460095A0AF}"/>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672063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3D022D9-797A-E39C-978F-733CD71D6130}"/>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3" name="Espace réservé du pied de page 2">
            <a:extLst>
              <a:ext uri="{FF2B5EF4-FFF2-40B4-BE49-F238E27FC236}">
                <a16:creationId xmlns:a16="http://schemas.microsoft.com/office/drawing/2014/main" id="{F9455041-4288-E7C3-E0BB-6D494EAD66D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5B2A6B9-705A-68A1-0A6D-7C413D810DEC}"/>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2800357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44FD8-C540-E8DD-F513-6B4A8A83EA2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ADB7BC2-A3C4-448B-886E-42A37FA9E9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B0E3612-8AD9-F855-9C90-8C440A9BD8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2516260-0AE3-55B6-EFB5-A8348DBAEDA5}"/>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6" name="Espace réservé du pied de page 5">
            <a:extLst>
              <a:ext uri="{FF2B5EF4-FFF2-40B4-BE49-F238E27FC236}">
                <a16:creationId xmlns:a16="http://schemas.microsoft.com/office/drawing/2014/main" id="{726856D6-94E5-1939-7EAC-698AA1C036C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5B3A4C7-8711-D60D-CF32-F2691C55613A}"/>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320243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43B612-7C0A-E29C-46B7-5A0E2FD2578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0DC88A3-0B0A-CE74-5EA1-80EC9143E1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67CDED8-7A9F-8357-419B-0379F8D86D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F0DC138-4F6A-3248-321F-8034D44AE855}"/>
              </a:ext>
            </a:extLst>
          </p:cNvPr>
          <p:cNvSpPr>
            <a:spLocks noGrp="1"/>
          </p:cNvSpPr>
          <p:nvPr>
            <p:ph type="dt" sz="half" idx="10"/>
          </p:nvPr>
        </p:nvSpPr>
        <p:spPr/>
        <p:txBody>
          <a:bodyPr/>
          <a:lstStyle/>
          <a:p>
            <a:fld id="{205F26E6-1171-4B59-B0A7-FBECC40F26AE}" type="datetimeFigureOut">
              <a:rPr lang="fr-FR" smtClean="0"/>
              <a:t>26/02/2024</a:t>
            </a:fld>
            <a:endParaRPr lang="fr-FR"/>
          </a:p>
        </p:txBody>
      </p:sp>
      <p:sp>
        <p:nvSpPr>
          <p:cNvPr id="6" name="Espace réservé du pied de page 5">
            <a:extLst>
              <a:ext uri="{FF2B5EF4-FFF2-40B4-BE49-F238E27FC236}">
                <a16:creationId xmlns:a16="http://schemas.microsoft.com/office/drawing/2014/main" id="{74A93633-EEDF-A29F-D65E-FC1B1D1C004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14ECCFA-D1A0-F035-FDE2-E420B142B221}"/>
              </a:ext>
            </a:extLst>
          </p:cNvPr>
          <p:cNvSpPr>
            <a:spLocks noGrp="1"/>
          </p:cNvSpPr>
          <p:nvPr>
            <p:ph type="sldNum" sz="quarter" idx="12"/>
          </p:nvPr>
        </p:nvSpPr>
        <p:spPr/>
        <p:txBody>
          <a:bodyPr/>
          <a:lstStyle/>
          <a:p>
            <a:fld id="{2C2DB640-EC83-4BBB-A371-491B17F52412}" type="slidenum">
              <a:rPr lang="fr-FR" smtClean="0"/>
              <a:t>‹N°›</a:t>
            </a:fld>
            <a:endParaRPr lang="fr-FR"/>
          </a:p>
        </p:txBody>
      </p:sp>
    </p:spTree>
    <p:extLst>
      <p:ext uri="{BB962C8B-B14F-4D97-AF65-F5344CB8AC3E}">
        <p14:creationId xmlns:p14="http://schemas.microsoft.com/office/powerpoint/2010/main" val="2136009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02771AE-FF19-AADB-9EC9-CEA8BC5198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4CB616E-BFAC-7A11-05EF-A67B02667E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5EC9A0A-BD06-8058-16C3-B7657924E1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F26E6-1171-4B59-B0A7-FBECC40F26AE}" type="datetimeFigureOut">
              <a:rPr lang="fr-FR" smtClean="0"/>
              <a:t>26/02/2024</a:t>
            </a:fld>
            <a:endParaRPr lang="fr-FR"/>
          </a:p>
        </p:txBody>
      </p:sp>
      <p:sp>
        <p:nvSpPr>
          <p:cNvPr id="5" name="Espace réservé du pied de page 4">
            <a:extLst>
              <a:ext uri="{FF2B5EF4-FFF2-40B4-BE49-F238E27FC236}">
                <a16:creationId xmlns:a16="http://schemas.microsoft.com/office/drawing/2014/main" id="{B1AD7C81-9EE7-D24E-18E4-2A49024EF6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3D305BB-8A09-FEFA-52B7-0A4FE51618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DB640-EC83-4BBB-A371-491B17F52412}" type="slidenum">
              <a:rPr lang="fr-FR" smtClean="0"/>
              <a:t>‹N°›</a:t>
            </a:fld>
            <a:endParaRPr lang="fr-FR"/>
          </a:p>
        </p:txBody>
      </p:sp>
    </p:spTree>
    <p:extLst>
      <p:ext uri="{BB962C8B-B14F-4D97-AF65-F5344CB8AC3E}">
        <p14:creationId xmlns:p14="http://schemas.microsoft.com/office/powerpoint/2010/main" val="2776962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30775B6D-57FB-A24B-9042-0BC60E606CDB}"/>
              </a:ext>
            </a:extLst>
          </p:cNvPr>
          <p:cNvSpPr txBox="1"/>
          <p:nvPr/>
        </p:nvSpPr>
        <p:spPr>
          <a:xfrm>
            <a:off x="543338" y="1372322"/>
            <a:ext cx="9833114" cy="2308324"/>
          </a:xfrm>
          <a:prstGeom prst="rect">
            <a:avLst/>
          </a:prstGeom>
          <a:noFill/>
        </p:spPr>
        <p:txBody>
          <a:bodyPr wrap="square">
            <a:spAutoFit/>
          </a:bodyPr>
          <a:lstStyle/>
          <a:p>
            <a:pPr algn="just"/>
            <a:r>
              <a:rPr lang="en-US" b="0" i="0" dirty="0">
                <a:solidFill>
                  <a:srgbClr val="000000"/>
                </a:solidFill>
                <a:effectLst/>
                <a:latin typeface="poppins" panose="00000500000000000000" pitchFamily="2" charset="0"/>
              </a:rPr>
              <a:t>Born in a small Texas town in 1931. Ailey began his career during a period when opportunities for African American dancers like himself were severely limited. Ailey wanted to create a company that allowed African American dancers to display</a:t>
            </a:r>
            <a:r>
              <a:rPr lang="en-US" b="1" i="0" baseline="30000" dirty="0">
                <a:solidFill>
                  <a:srgbClr val="EA0C67"/>
                </a:solidFill>
                <a:effectLst/>
                <a:latin typeface="poppins" panose="00000500000000000000" pitchFamily="2" charset="0"/>
              </a:rPr>
              <a:t>(1)</a:t>
            </a:r>
            <a:r>
              <a:rPr lang="en-US" b="0" i="0" dirty="0">
                <a:solidFill>
                  <a:srgbClr val="000000"/>
                </a:solidFill>
                <a:effectLst/>
                <a:latin typeface="poppins" panose="00000500000000000000" pitchFamily="2" charset="0"/>
              </a:rPr>
              <a:t> their talents and to express their experiences and heritage. Decades later, when he formed the Alvin Ailey American Dance Theater, it was one of the first professional companies where dancers of all races and backgrounds</a:t>
            </a:r>
            <a:r>
              <a:rPr lang="en-US" b="1" i="0" baseline="30000" dirty="0">
                <a:solidFill>
                  <a:srgbClr val="EA0C67"/>
                </a:solidFill>
                <a:effectLst/>
                <a:latin typeface="poppins" panose="00000500000000000000" pitchFamily="2" charset="0"/>
              </a:rPr>
              <a:t>(2)</a:t>
            </a:r>
            <a:r>
              <a:rPr lang="en-US" b="0" i="0" dirty="0">
                <a:solidFill>
                  <a:srgbClr val="000000"/>
                </a:solidFill>
                <a:effectLst/>
                <a:latin typeface="poppins" panose="00000500000000000000" pitchFamily="2" charset="0"/>
              </a:rPr>
              <a:t> were welcome.</a:t>
            </a:r>
          </a:p>
          <a:p>
            <a:pPr algn="r"/>
            <a:r>
              <a:rPr lang="en-US" b="0" i="1" dirty="0">
                <a:solidFill>
                  <a:srgbClr val="000000"/>
                </a:solidFill>
                <a:effectLst/>
                <a:latin typeface="Times New Roman" panose="02020603050405020304" pitchFamily="18" charset="0"/>
              </a:rPr>
              <a:t>kennedy-center.org</a:t>
            </a:r>
            <a:endParaRPr lang="en-US" b="0" i="0" dirty="0">
              <a:solidFill>
                <a:srgbClr val="000000"/>
              </a:solidFill>
              <a:effectLst/>
              <a:latin typeface="Times New Roman" panose="02020603050405020304" pitchFamily="18" charset="0"/>
            </a:endParaRPr>
          </a:p>
        </p:txBody>
      </p:sp>
      <p:sp>
        <p:nvSpPr>
          <p:cNvPr id="12" name="ZoneTexte 11">
            <a:extLst>
              <a:ext uri="{FF2B5EF4-FFF2-40B4-BE49-F238E27FC236}">
                <a16:creationId xmlns:a16="http://schemas.microsoft.com/office/drawing/2014/main" id="{F55A481A-CB47-8857-C72C-03E2C582648B}"/>
              </a:ext>
            </a:extLst>
          </p:cNvPr>
          <p:cNvSpPr txBox="1"/>
          <p:nvPr/>
        </p:nvSpPr>
        <p:spPr>
          <a:xfrm>
            <a:off x="3836504" y="715617"/>
            <a:ext cx="4518991" cy="369332"/>
          </a:xfrm>
          <a:prstGeom prst="rect">
            <a:avLst/>
          </a:prstGeom>
          <a:noFill/>
        </p:spPr>
        <p:txBody>
          <a:bodyPr wrap="square" rtlCol="0">
            <a:spAutoFit/>
          </a:bodyPr>
          <a:lstStyle/>
          <a:p>
            <a:r>
              <a:rPr lang="fr-FR" b="1" i="0" dirty="0">
                <a:solidFill>
                  <a:srgbClr val="1D1C5E"/>
                </a:solidFill>
                <a:effectLst/>
                <a:latin typeface="Verdana" panose="020B0604030504040204" pitchFamily="34" charset="0"/>
              </a:rPr>
              <a:t> Alvin </a:t>
            </a:r>
            <a:r>
              <a:rPr lang="fr-FR" b="1" i="0" dirty="0" err="1">
                <a:solidFill>
                  <a:srgbClr val="1D1C5E"/>
                </a:solidFill>
                <a:effectLst/>
                <a:latin typeface="Verdana" panose="020B0604030504040204" pitchFamily="34" charset="0"/>
              </a:rPr>
              <a:t>Ailey's</a:t>
            </a:r>
            <a:r>
              <a:rPr lang="fr-FR" b="1" i="0" dirty="0">
                <a:solidFill>
                  <a:srgbClr val="1D1C5E"/>
                </a:solidFill>
                <a:effectLst/>
                <a:latin typeface="Verdana" panose="020B0604030504040204" pitchFamily="34" charset="0"/>
              </a:rPr>
              <a:t> Dance Theater</a:t>
            </a:r>
            <a:endParaRPr lang="fr-FR" dirty="0"/>
          </a:p>
        </p:txBody>
      </p:sp>
      <p:pic>
        <p:nvPicPr>
          <p:cNvPr id="14" name="Image 13">
            <a:extLst>
              <a:ext uri="{FF2B5EF4-FFF2-40B4-BE49-F238E27FC236}">
                <a16:creationId xmlns:a16="http://schemas.microsoft.com/office/drawing/2014/main" id="{790B8C6F-263C-47B7-434F-678D2D21490F}"/>
              </a:ext>
            </a:extLst>
          </p:cNvPr>
          <p:cNvPicPr>
            <a:picLocks noChangeAspect="1"/>
          </p:cNvPicPr>
          <p:nvPr/>
        </p:nvPicPr>
        <p:blipFill>
          <a:blip r:embed="rId2"/>
          <a:stretch>
            <a:fillRect/>
          </a:stretch>
        </p:blipFill>
        <p:spPr>
          <a:xfrm>
            <a:off x="3246783" y="3680646"/>
            <a:ext cx="5804452" cy="2573373"/>
          </a:xfrm>
          <a:prstGeom prst="rect">
            <a:avLst/>
          </a:prstGeom>
        </p:spPr>
      </p:pic>
    </p:spTree>
    <p:extLst>
      <p:ext uri="{BB962C8B-B14F-4D97-AF65-F5344CB8AC3E}">
        <p14:creationId xmlns:p14="http://schemas.microsoft.com/office/powerpoint/2010/main" val="174028994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Words>
  <Application>Microsoft Office PowerPoint</Application>
  <PresentationFormat>Grand écran</PresentationFormat>
  <Paragraphs>3</Paragraphs>
  <Slides>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Arial</vt:lpstr>
      <vt:lpstr>Calibri</vt:lpstr>
      <vt:lpstr>Calibri Light</vt:lpstr>
      <vt:lpstr>Poppins</vt:lpstr>
      <vt:lpstr>Times New Roman</vt:lpstr>
      <vt:lpstr>Verdana</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couilhen</dc:creator>
  <cp:lastModifiedBy>olivier couilhen</cp:lastModifiedBy>
  <cp:revision>1</cp:revision>
  <dcterms:created xsi:type="dcterms:W3CDTF">2024-02-26T22:39:46Z</dcterms:created>
  <dcterms:modified xsi:type="dcterms:W3CDTF">2024-02-26T22:40:19Z</dcterms:modified>
</cp:coreProperties>
</file>