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3272D2-2DCD-4096-B0FC-FDDC0F7003D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9619438-0553-4F4B-9A50-5E8CABC777EE}">
      <dgm:prSet phldrT="[Texte]"/>
      <dgm:spPr/>
      <dgm:t>
        <a:bodyPr/>
        <a:lstStyle/>
        <a:p>
          <a:r>
            <a:rPr lang="fr-FR" dirty="0" smtClean="0">
              <a:latin typeface="Arial Black" pitchFamily="34" charset="0"/>
            </a:rPr>
            <a:t>WILL + B.V = PRINCIPALE  </a:t>
          </a:r>
          <a:endParaRPr lang="fr-FR" dirty="0">
            <a:latin typeface="Arial Black" pitchFamily="34" charset="0"/>
          </a:endParaRPr>
        </a:p>
      </dgm:t>
    </dgm:pt>
    <dgm:pt modelId="{67ED0EBD-FA4F-4E04-84C7-8D5CDBCDB4DB}" type="parTrans" cxnId="{D5E25673-DBAD-43E4-A1EC-C262ACF9934E}">
      <dgm:prSet/>
      <dgm:spPr/>
      <dgm:t>
        <a:bodyPr/>
        <a:lstStyle/>
        <a:p>
          <a:endParaRPr lang="fr-FR"/>
        </a:p>
      </dgm:t>
    </dgm:pt>
    <dgm:pt modelId="{7DFD7A2F-51F1-445B-957A-A405D1689550}" type="sibTrans" cxnId="{D5E25673-DBAD-43E4-A1EC-C262ACF9934E}">
      <dgm:prSet/>
      <dgm:spPr/>
      <dgm:t>
        <a:bodyPr/>
        <a:lstStyle/>
        <a:p>
          <a:endParaRPr lang="fr-FR"/>
        </a:p>
      </dgm:t>
    </dgm:pt>
    <dgm:pt modelId="{F0DA1FD6-0828-4D01-AAD6-B9222F4CEF29}">
      <dgm:prSet phldrT="[Texte]" custT="1"/>
      <dgm:spPr/>
      <dgm:t>
        <a:bodyPr/>
        <a:lstStyle/>
        <a:p>
          <a:r>
            <a:rPr lang="fr-FR" sz="1200" dirty="0" smtClean="0">
              <a:latin typeface="Arial Black" pitchFamily="34" charset="0"/>
            </a:rPr>
            <a:t>Subordonnée en WHEN +PRESENT</a:t>
          </a:r>
          <a:endParaRPr lang="fr-FR" sz="1200" dirty="0">
            <a:latin typeface="Arial Black" pitchFamily="34" charset="0"/>
          </a:endParaRPr>
        </a:p>
      </dgm:t>
    </dgm:pt>
    <dgm:pt modelId="{522A1DB6-B72E-4293-A2F5-E362E0A3A319}" type="parTrans" cxnId="{8257AC26-E323-4263-B86A-494D159B04DD}">
      <dgm:prSet/>
      <dgm:spPr/>
      <dgm:t>
        <a:bodyPr/>
        <a:lstStyle/>
        <a:p>
          <a:endParaRPr lang="fr-FR"/>
        </a:p>
      </dgm:t>
    </dgm:pt>
    <dgm:pt modelId="{837EFEE5-05E5-4247-9D79-8FEE22F3655D}" type="sibTrans" cxnId="{8257AC26-E323-4263-B86A-494D159B04DD}">
      <dgm:prSet/>
      <dgm:spPr/>
      <dgm:t>
        <a:bodyPr/>
        <a:lstStyle/>
        <a:p>
          <a:endParaRPr lang="fr-FR"/>
        </a:p>
      </dgm:t>
    </dgm:pt>
    <dgm:pt modelId="{E7AD500B-9810-4919-B34D-B7742C327B3D}">
      <dgm:prSet phldrT="[Texte]" custT="1"/>
      <dgm:spPr/>
      <dgm:t>
        <a:bodyPr/>
        <a:lstStyle/>
        <a:p>
          <a:r>
            <a:rPr lang="fr-FR" sz="1200" dirty="0" smtClean="0">
              <a:latin typeface="Arial Black" pitchFamily="34" charset="0"/>
            </a:rPr>
            <a:t>Subordonnée en AS SOON AS+ PRESENT</a:t>
          </a:r>
          <a:endParaRPr lang="fr-FR" sz="1200" dirty="0">
            <a:latin typeface="Arial Black" pitchFamily="34" charset="0"/>
          </a:endParaRPr>
        </a:p>
      </dgm:t>
    </dgm:pt>
    <dgm:pt modelId="{8E8D817A-0465-4B3B-AFC7-AF7C55BF1F99}" type="parTrans" cxnId="{A9DE279B-35D0-410F-8340-26037BB608FF}">
      <dgm:prSet/>
      <dgm:spPr/>
      <dgm:t>
        <a:bodyPr/>
        <a:lstStyle/>
        <a:p>
          <a:endParaRPr lang="fr-FR"/>
        </a:p>
      </dgm:t>
    </dgm:pt>
    <dgm:pt modelId="{066D1D03-003B-4562-BD61-C7E6C73C3B2D}" type="sibTrans" cxnId="{A9DE279B-35D0-410F-8340-26037BB608FF}">
      <dgm:prSet/>
      <dgm:spPr/>
      <dgm:t>
        <a:bodyPr/>
        <a:lstStyle/>
        <a:p>
          <a:endParaRPr lang="fr-FR"/>
        </a:p>
      </dgm:t>
    </dgm:pt>
    <dgm:pt modelId="{52914AD4-9936-4611-837F-ACE88947B859}">
      <dgm:prSet phldrT="[Texte]" custT="1"/>
      <dgm:spPr/>
      <dgm:t>
        <a:bodyPr/>
        <a:lstStyle/>
        <a:p>
          <a:r>
            <a:rPr lang="fr-FR" sz="1200" dirty="0" smtClean="0">
              <a:latin typeface="Arial Black" pitchFamily="34" charset="0"/>
            </a:rPr>
            <a:t>Subordonnée en NEXT TIME + PRESENT</a:t>
          </a:r>
          <a:endParaRPr lang="fr-FR" sz="1200" dirty="0">
            <a:latin typeface="Arial Black" pitchFamily="34" charset="0"/>
          </a:endParaRPr>
        </a:p>
      </dgm:t>
    </dgm:pt>
    <dgm:pt modelId="{AC8052D1-E96C-4349-8953-24724996DCF0}" type="parTrans" cxnId="{C3D94A1E-ABC6-4BC6-A36E-65192FD7AA54}">
      <dgm:prSet/>
      <dgm:spPr/>
      <dgm:t>
        <a:bodyPr/>
        <a:lstStyle/>
        <a:p>
          <a:endParaRPr lang="fr-FR"/>
        </a:p>
      </dgm:t>
    </dgm:pt>
    <dgm:pt modelId="{A91DC6AD-F567-439B-B001-FC524F2575C4}" type="sibTrans" cxnId="{C3D94A1E-ABC6-4BC6-A36E-65192FD7AA54}">
      <dgm:prSet/>
      <dgm:spPr/>
      <dgm:t>
        <a:bodyPr/>
        <a:lstStyle/>
        <a:p>
          <a:endParaRPr lang="fr-FR"/>
        </a:p>
      </dgm:t>
    </dgm:pt>
    <dgm:pt modelId="{1B964AC5-5188-4FBA-8DB8-E0E3E38018FB}">
      <dgm:prSet phldrT="[Texte]" custT="1"/>
      <dgm:spPr/>
      <dgm:t>
        <a:bodyPr/>
        <a:lstStyle/>
        <a:p>
          <a:r>
            <a:rPr lang="fr-FR" sz="1200" dirty="0" smtClean="0">
              <a:latin typeface="Arial Black" pitchFamily="34" charset="0"/>
            </a:rPr>
            <a:t>Subordonnée en if + PRESENT (expression de l’hypothèse </a:t>
          </a:r>
          <a:r>
            <a:rPr lang="fr-FR" sz="1000" dirty="0" smtClean="0"/>
            <a:t>)</a:t>
          </a:r>
          <a:endParaRPr lang="fr-FR" sz="1000" dirty="0"/>
        </a:p>
      </dgm:t>
    </dgm:pt>
    <dgm:pt modelId="{294F91C2-92FC-4768-BCAF-4A34C51735E1}" type="parTrans" cxnId="{873EFCDA-3F88-4132-AFDF-C40DD2AF29F5}">
      <dgm:prSet/>
      <dgm:spPr/>
      <dgm:t>
        <a:bodyPr/>
        <a:lstStyle/>
        <a:p>
          <a:endParaRPr lang="fr-FR"/>
        </a:p>
      </dgm:t>
    </dgm:pt>
    <dgm:pt modelId="{D310AEB7-31B4-4862-B3DC-FF4FADF2E651}" type="sibTrans" cxnId="{873EFCDA-3F88-4132-AFDF-C40DD2AF29F5}">
      <dgm:prSet/>
      <dgm:spPr/>
      <dgm:t>
        <a:bodyPr/>
        <a:lstStyle/>
        <a:p>
          <a:endParaRPr lang="fr-FR"/>
        </a:p>
      </dgm:t>
    </dgm:pt>
    <dgm:pt modelId="{C31174C9-6166-4C30-9C3E-17201F412C0C}" type="pres">
      <dgm:prSet presAssocID="{563272D2-2DCD-4096-B0FC-FDDC0F7003D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AAEE02-D422-4607-A45A-B48851C98BB1}" type="pres">
      <dgm:prSet presAssocID="{A9619438-0553-4F4B-9A50-5E8CABC777EE}" presName="centerShape" presStyleLbl="node0" presStyleIdx="0" presStyleCnt="1" custScaleX="90642" custScaleY="81975"/>
      <dgm:spPr/>
      <dgm:t>
        <a:bodyPr/>
        <a:lstStyle/>
        <a:p>
          <a:endParaRPr lang="fr-FR"/>
        </a:p>
      </dgm:t>
    </dgm:pt>
    <dgm:pt modelId="{47CA2FB9-FFE3-4049-A05D-CED5E7EA3BF3}" type="pres">
      <dgm:prSet presAssocID="{F0DA1FD6-0828-4D01-AAD6-B9222F4CEF29}" presName="node" presStyleLbl="node1" presStyleIdx="0" presStyleCnt="4" custScaleX="156164" custScaleY="118017" custRadScaleRad="98569" custRadScaleInc="13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D7AA66-8C45-4F19-BF07-D313CB2F4394}" type="pres">
      <dgm:prSet presAssocID="{F0DA1FD6-0828-4D01-AAD6-B9222F4CEF29}" presName="dummy" presStyleCnt="0"/>
      <dgm:spPr/>
    </dgm:pt>
    <dgm:pt modelId="{A8E8889F-55E2-405F-A97F-499A6E2AE5B5}" type="pres">
      <dgm:prSet presAssocID="{837EFEE5-05E5-4247-9D79-8FEE22F3655D}" presName="sibTrans" presStyleLbl="sibTrans2D1" presStyleIdx="0" presStyleCnt="4"/>
      <dgm:spPr/>
      <dgm:t>
        <a:bodyPr/>
        <a:lstStyle/>
        <a:p>
          <a:endParaRPr lang="fr-FR"/>
        </a:p>
      </dgm:t>
    </dgm:pt>
    <dgm:pt modelId="{F84BA68D-A9A5-4003-9A65-B05190F8D693}" type="pres">
      <dgm:prSet presAssocID="{E7AD500B-9810-4919-B34D-B7742C327B3D}" presName="node" presStyleLbl="node1" presStyleIdx="1" presStyleCnt="4" custScaleX="170325" custScaleY="1502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009CD2-3BF8-4AF6-A364-C592ED0F6132}" type="pres">
      <dgm:prSet presAssocID="{E7AD500B-9810-4919-B34D-B7742C327B3D}" presName="dummy" presStyleCnt="0"/>
      <dgm:spPr/>
    </dgm:pt>
    <dgm:pt modelId="{59DEAAD6-3AA9-4EE4-BF4E-79F373C53CEA}" type="pres">
      <dgm:prSet presAssocID="{066D1D03-003B-4562-BD61-C7E6C73C3B2D}" presName="sibTrans" presStyleLbl="sibTrans2D1" presStyleIdx="1" presStyleCnt="4"/>
      <dgm:spPr/>
      <dgm:t>
        <a:bodyPr/>
        <a:lstStyle/>
        <a:p>
          <a:endParaRPr lang="fr-FR"/>
        </a:p>
      </dgm:t>
    </dgm:pt>
    <dgm:pt modelId="{7338FE1C-35C9-4B25-A335-398FA180770C}" type="pres">
      <dgm:prSet presAssocID="{52914AD4-9936-4611-837F-ACE88947B859}" presName="node" presStyleLbl="node1" presStyleIdx="2" presStyleCnt="4" custScaleX="142410" custScaleY="1350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B6C951-BF55-47B0-A5FF-B56CB083F5E1}" type="pres">
      <dgm:prSet presAssocID="{52914AD4-9936-4611-837F-ACE88947B859}" presName="dummy" presStyleCnt="0"/>
      <dgm:spPr/>
    </dgm:pt>
    <dgm:pt modelId="{48C8D31A-6FA8-4690-A9BC-362525D42D22}" type="pres">
      <dgm:prSet presAssocID="{A91DC6AD-F567-439B-B001-FC524F2575C4}" presName="sibTrans" presStyleLbl="sibTrans2D1" presStyleIdx="2" presStyleCnt="4"/>
      <dgm:spPr/>
      <dgm:t>
        <a:bodyPr/>
        <a:lstStyle/>
        <a:p>
          <a:endParaRPr lang="fr-FR"/>
        </a:p>
      </dgm:t>
    </dgm:pt>
    <dgm:pt modelId="{37744194-E42F-4F35-B40E-E479322DFE62}" type="pres">
      <dgm:prSet presAssocID="{1B964AC5-5188-4FBA-8DB8-E0E3E38018FB}" presName="node" presStyleLbl="node1" presStyleIdx="3" presStyleCnt="4" custScaleX="159431" custScaleY="1502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D85870-C58D-45BF-BF48-62C368796FFD}" type="pres">
      <dgm:prSet presAssocID="{1B964AC5-5188-4FBA-8DB8-E0E3E38018FB}" presName="dummy" presStyleCnt="0"/>
      <dgm:spPr/>
    </dgm:pt>
    <dgm:pt modelId="{391BD79B-2A6F-48FC-B1E5-BDF68AFB921B}" type="pres">
      <dgm:prSet presAssocID="{D310AEB7-31B4-4862-B3DC-FF4FADF2E651}" presName="sibTrans" presStyleLbl="sibTrans2D1" presStyleIdx="3" presStyleCnt="4"/>
      <dgm:spPr/>
      <dgm:t>
        <a:bodyPr/>
        <a:lstStyle/>
        <a:p>
          <a:endParaRPr lang="fr-FR"/>
        </a:p>
      </dgm:t>
    </dgm:pt>
  </dgm:ptLst>
  <dgm:cxnLst>
    <dgm:cxn modelId="{53BEA9CE-FE8D-4629-B87B-2B10534A2171}" type="presOf" srcId="{F0DA1FD6-0828-4D01-AAD6-B9222F4CEF29}" destId="{47CA2FB9-FFE3-4049-A05D-CED5E7EA3BF3}" srcOrd="0" destOrd="0" presId="urn:microsoft.com/office/officeart/2005/8/layout/radial6"/>
    <dgm:cxn modelId="{1760A613-A25C-4561-AAF2-0365A3808780}" type="presOf" srcId="{A9619438-0553-4F4B-9A50-5E8CABC777EE}" destId="{8BAAEE02-D422-4607-A45A-B48851C98BB1}" srcOrd="0" destOrd="0" presId="urn:microsoft.com/office/officeart/2005/8/layout/radial6"/>
    <dgm:cxn modelId="{582EEB5B-3952-4135-8103-6D80F21CB68E}" type="presOf" srcId="{D310AEB7-31B4-4862-B3DC-FF4FADF2E651}" destId="{391BD79B-2A6F-48FC-B1E5-BDF68AFB921B}" srcOrd="0" destOrd="0" presId="urn:microsoft.com/office/officeart/2005/8/layout/radial6"/>
    <dgm:cxn modelId="{9FB44BC1-2F86-46FD-862E-509BD097B7B9}" type="presOf" srcId="{A91DC6AD-F567-439B-B001-FC524F2575C4}" destId="{48C8D31A-6FA8-4690-A9BC-362525D42D22}" srcOrd="0" destOrd="0" presId="urn:microsoft.com/office/officeart/2005/8/layout/radial6"/>
    <dgm:cxn modelId="{D5E25673-DBAD-43E4-A1EC-C262ACF9934E}" srcId="{563272D2-2DCD-4096-B0FC-FDDC0F7003DC}" destId="{A9619438-0553-4F4B-9A50-5E8CABC777EE}" srcOrd="0" destOrd="0" parTransId="{67ED0EBD-FA4F-4E04-84C7-8D5CDBCDB4DB}" sibTransId="{7DFD7A2F-51F1-445B-957A-A405D1689550}"/>
    <dgm:cxn modelId="{C3D94A1E-ABC6-4BC6-A36E-65192FD7AA54}" srcId="{A9619438-0553-4F4B-9A50-5E8CABC777EE}" destId="{52914AD4-9936-4611-837F-ACE88947B859}" srcOrd="2" destOrd="0" parTransId="{AC8052D1-E96C-4349-8953-24724996DCF0}" sibTransId="{A91DC6AD-F567-439B-B001-FC524F2575C4}"/>
    <dgm:cxn modelId="{D267DE51-FD24-4B79-815F-8E5EA404EED9}" type="presOf" srcId="{563272D2-2DCD-4096-B0FC-FDDC0F7003DC}" destId="{C31174C9-6166-4C30-9C3E-17201F412C0C}" srcOrd="0" destOrd="0" presId="urn:microsoft.com/office/officeart/2005/8/layout/radial6"/>
    <dgm:cxn modelId="{3704D652-7159-4E8D-AC54-DC87B32BC993}" type="presOf" srcId="{066D1D03-003B-4562-BD61-C7E6C73C3B2D}" destId="{59DEAAD6-3AA9-4EE4-BF4E-79F373C53CEA}" srcOrd="0" destOrd="0" presId="urn:microsoft.com/office/officeart/2005/8/layout/radial6"/>
    <dgm:cxn modelId="{9C39387E-73E0-4633-8351-A601C65480A7}" type="presOf" srcId="{52914AD4-9936-4611-837F-ACE88947B859}" destId="{7338FE1C-35C9-4B25-A335-398FA180770C}" srcOrd="0" destOrd="0" presId="urn:microsoft.com/office/officeart/2005/8/layout/radial6"/>
    <dgm:cxn modelId="{143AE7A6-A421-4018-90C0-55BDA384F955}" type="presOf" srcId="{1B964AC5-5188-4FBA-8DB8-E0E3E38018FB}" destId="{37744194-E42F-4F35-B40E-E479322DFE62}" srcOrd="0" destOrd="0" presId="urn:microsoft.com/office/officeart/2005/8/layout/radial6"/>
    <dgm:cxn modelId="{873EFCDA-3F88-4132-AFDF-C40DD2AF29F5}" srcId="{A9619438-0553-4F4B-9A50-5E8CABC777EE}" destId="{1B964AC5-5188-4FBA-8DB8-E0E3E38018FB}" srcOrd="3" destOrd="0" parTransId="{294F91C2-92FC-4768-BCAF-4A34C51735E1}" sibTransId="{D310AEB7-31B4-4862-B3DC-FF4FADF2E651}"/>
    <dgm:cxn modelId="{A9DE279B-35D0-410F-8340-26037BB608FF}" srcId="{A9619438-0553-4F4B-9A50-5E8CABC777EE}" destId="{E7AD500B-9810-4919-B34D-B7742C327B3D}" srcOrd="1" destOrd="0" parTransId="{8E8D817A-0465-4B3B-AFC7-AF7C55BF1F99}" sibTransId="{066D1D03-003B-4562-BD61-C7E6C73C3B2D}"/>
    <dgm:cxn modelId="{643B230B-954C-4B9A-AE5E-F1F804297088}" type="presOf" srcId="{E7AD500B-9810-4919-B34D-B7742C327B3D}" destId="{F84BA68D-A9A5-4003-9A65-B05190F8D693}" srcOrd="0" destOrd="0" presId="urn:microsoft.com/office/officeart/2005/8/layout/radial6"/>
    <dgm:cxn modelId="{5A22299A-47C4-477F-8B9C-F5A399AD80FA}" type="presOf" srcId="{837EFEE5-05E5-4247-9D79-8FEE22F3655D}" destId="{A8E8889F-55E2-405F-A97F-499A6E2AE5B5}" srcOrd="0" destOrd="0" presId="urn:microsoft.com/office/officeart/2005/8/layout/radial6"/>
    <dgm:cxn modelId="{8257AC26-E323-4263-B86A-494D159B04DD}" srcId="{A9619438-0553-4F4B-9A50-5E8CABC777EE}" destId="{F0DA1FD6-0828-4D01-AAD6-B9222F4CEF29}" srcOrd="0" destOrd="0" parTransId="{522A1DB6-B72E-4293-A2F5-E362E0A3A319}" sibTransId="{837EFEE5-05E5-4247-9D79-8FEE22F3655D}"/>
    <dgm:cxn modelId="{128DC822-EA25-42E3-9B8B-D11F98DC3EB2}" type="presParOf" srcId="{C31174C9-6166-4C30-9C3E-17201F412C0C}" destId="{8BAAEE02-D422-4607-A45A-B48851C98BB1}" srcOrd="0" destOrd="0" presId="urn:microsoft.com/office/officeart/2005/8/layout/radial6"/>
    <dgm:cxn modelId="{0F9D4F38-FA8B-4B3E-9516-7236B75D28C4}" type="presParOf" srcId="{C31174C9-6166-4C30-9C3E-17201F412C0C}" destId="{47CA2FB9-FFE3-4049-A05D-CED5E7EA3BF3}" srcOrd="1" destOrd="0" presId="urn:microsoft.com/office/officeart/2005/8/layout/radial6"/>
    <dgm:cxn modelId="{B423C743-CB5F-4857-8084-F00BD5BCF408}" type="presParOf" srcId="{C31174C9-6166-4C30-9C3E-17201F412C0C}" destId="{F9D7AA66-8C45-4F19-BF07-D313CB2F4394}" srcOrd="2" destOrd="0" presId="urn:microsoft.com/office/officeart/2005/8/layout/radial6"/>
    <dgm:cxn modelId="{343F75EB-6A64-4A37-9ADA-C4A3DE748157}" type="presParOf" srcId="{C31174C9-6166-4C30-9C3E-17201F412C0C}" destId="{A8E8889F-55E2-405F-A97F-499A6E2AE5B5}" srcOrd="3" destOrd="0" presId="urn:microsoft.com/office/officeart/2005/8/layout/radial6"/>
    <dgm:cxn modelId="{E608CF5D-62B7-4DFC-BC63-81C07B3836F3}" type="presParOf" srcId="{C31174C9-6166-4C30-9C3E-17201F412C0C}" destId="{F84BA68D-A9A5-4003-9A65-B05190F8D693}" srcOrd="4" destOrd="0" presId="urn:microsoft.com/office/officeart/2005/8/layout/radial6"/>
    <dgm:cxn modelId="{73756274-3240-4795-8B88-1C6230190D68}" type="presParOf" srcId="{C31174C9-6166-4C30-9C3E-17201F412C0C}" destId="{47009CD2-3BF8-4AF6-A364-C592ED0F6132}" srcOrd="5" destOrd="0" presId="urn:microsoft.com/office/officeart/2005/8/layout/radial6"/>
    <dgm:cxn modelId="{567A19C4-310E-4004-BE05-135B8DD88D00}" type="presParOf" srcId="{C31174C9-6166-4C30-9C3E-17201F412C0C}" destId="{59DEAAD6-3AA9-4EE4-BF4E-79F373C53CEA}" srcOrd="6" destOrd="0" presId="urn:microsoft.com/office/officeart/2005/8/layout/radial6"/>
    <dgm:cxn modelId="{76E86EB9-C3FD-46DE-A73E-C04CF72F228D}" type="presParOf" srcId="{C31174C9-6166-4C30-9C3E-17201F412C0C}" destId="{7338FE1C-35C9-4B25-A335-398FA180770C}" srcOrd="7" destOrd="0" presId="urn:microsoft.com/office/officeart/2005/8/layout/radial6"/>
    <dgm:cxn modelId="{38424ED5-344D-42E8-B526-4369AF1D8437}" type="presParOf" srcId="{C31174C9-6166-4C30-9C3E-17201F412C0C}" destId="{47B6C951-BF55-47B0-A5FF-B56CB083F5E1}" srcOrd="8" destOrd="0" presId="urn:microsoft.com/office/officeart/2005/8/layout/radial6"/>
    <dgm:cxn modelId="{0A8BBAE6-DC46-4109-B5E4-E53A36FE2E0F}" type="presParOf" srcId="{C31174C9-6166-4C30-9C3E-17201F412C0C}" destId="{48C8D31A-6FA8-4690-A9BC-362525D42D22}" srcOrd="9" destOrd="0" presId="urn:microsoft.com/office/officeart/2005/8/layout/radial6"/>
    <dgm:cxn modelId="{1F82108C-F78B-4522-8DAE-B5529592E739}" type="presParOf" srcId="{C31174C9-6166-4C30-9C3E-17201F412C0C}" destId="{37744194-E42F-4F35-B40E-E479322DFE62}" srcOrd="10" destOrd="0" presId="urn:microsoft.com/office/officeart/2005/8/layout/radial6"/>
    <dgm:cxn modelId="{E09881EE-96E7-4B35-B665-D5B7D9EB7A8A}" type="presParOf" srcId="{C31174C9-6166-4C30-9C3E-17201F412C0C}" destId="{12D85870-C58D-45BF-BF48-62C368796FFD}" srcOrd="11" destOrd="0" presId="urn:microsoft.com/office/officeart/2005/8/layout/radial6"/>
    <dgm:cxn modelId="{BE994238-30E5-4035-A687-631EE8CF6EFD}" type="presParOf" srcId="{C31174C9-6166-4C30-9C3E-17201F412C0C}" destId="{391BD79B-2A6F-48FC-B1E5-BDF68AFB921B}" srcOrd="12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24C43-0BD2-4DEC-9098-F70EF36120C2}" type="datetimeFigureOut">
              <a:rPr lang="fr-FR" smtClean="0"/>
              <a:pPr/>
              <a:t>16/01/2018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8A927-5D0A-431F-825E-3E784694BCA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R DESTINE" pitchFamily="2" charset="0"/>
              </a:rPr>
              <a:t>THE FUTURE TENSE</a:t>
            </a:r>
            <a:endParaRPr lang="fr-FR" dirty="0">
              <a:latin typeface="AR DESTINE" pitchFamily="2" charset="0"/>
            </a:endParaRP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772400" cy="1000132"/>
          </a:xfrm>
        </p:spPr>
        <p:txBody>
          <a:bodyPr/>
          <a:lstStyle/>
          <a:p>
            <a:r>
              <a:rPr lang="fr-FR" dirty="0" err="1" smtClean="0">
                <a:latin typeface="AR DESTINE" pitchFamily="2" charset="0"/>
              </a:rPr>
              <a:t>It’s</a:t>
            </a:r>
            <a:r>
              <a:rPr lang="fr-FR" dirty="0" smtClean="0">
                <a:latin typeface="AR DESTINE" pitchFamily="2" charset="0"/>
              </a:rPr>
              <a:t> up </a:t>
            </a:r>
            <a:r>
              <a:rPr lang="fr-FR" dirty="0" err="1" smtClean="0">
                <a:latin typeface="AR DESTINE" pitchFamily="2" charset="0"/>
              </a:rPr>
              <a:t>tp</a:t>
            </a:r>
            <a:r>
              <a:rPr lang="fr-FR" dirty="0" smtClean="0">
                <a:latin typeface="AR DESTINE" pitchFamily="2" charset="0"/>
              </a:rPr>
              <a:t> </a:t>
            </a:r>
            <a:r>
              <a:rPr lang="fr-FR" dirty="0" err="1" smtClean="0">
                <a:latin typeface="AR DESTINE" pitchFamily="2" charset="0"/>
              </a:rPr>
              <a:t>you</a:t>
            </a:r>
            <a:r>
              <a:rPr lang="fr-FR" dirty="0" smtClean="0">
                <a:latin typeface="AR DESTINE" pitchFamily="2" charset="0"/>
              </a:rPr>
              <a:t> to practice !</a:t>
            </a:r>
            <a:endParaRPr lang="fr-FR" dirty="0">
              <a:latin typeface="AR DESTINE" pitchFamily="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2500306"/>
            <a:ext cx="7500990" cy="4214842"/>
          </a:xfrm>
        </p:spPr>
        <p:txBody>
          <a:bodyPr>
            <a:normAutofit/>
          </a:bodyPr>
          <a:lstStyle/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go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( BE )…………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ready</a:t>
            </a: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2.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It’s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late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!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I’ll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go and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pick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them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up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the station as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soon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( ARRIVE )……..</a:t>
            </a:r>
          </a:p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nice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, I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to miss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her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( GO AWAY )………………..</a:t>
            </a:r>
          </a:p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4. The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project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cancelled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( RAIN )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tomorrow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!</a:t>
            </a:r>
          </a:p>
          <a:p>
            <a:r>
              <a:rPr lang="fr-FR" sz="2200" dirty="0" smtClean="0">
                <a:latin typeface="Arial" pitchFamily="34" charset="0"/>
                <a:cs typeface="Arial" pitchFamily="34" charset="0"/>
              </a:rPr>
              <a:t>5.Call me as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soon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( SEND ) ………………the </a:t>
            </a:r>
            <a:r>
              <a:rPr lang="fr-FR" sz="2200" dirty="0" err="1" smtClean="0">
                <a:latin typeface="Arial" pitchFamily="34" charset="0"/>
                <a:cs typeface="Arial" pitchFamily="34" charset="0"/>
              </a:rPr>
              <a:t>e.mail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!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118</Words>
  <Application>Microsoft Office PowerPoint</Application>
  <PresentationFormat>Affichage à l'écran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THE FUTURE TENSE</vt:lpstr>
      <vt:lpstr>It’s up tp you to practice 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TENSE</dc:title>
  <dc:creator>corinne couilhen</dc:creator>
  <cp:lastModifiedBy>corinne couilhen</cp:lastModifiedBy>
  <cp:revision>2</cp:revision>
  <dcterms:created xsi:type="dcterms:W3CDTF">2018-01-16T10:06:12Z</dcterms:created>
  <dcterms:modified xsi:type="dcterms:W3CDTF">2018-01-16T18:14:23Z</dcterms:modified>
</cp:coreProperties>
</file>