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73" r:id="rId5"/>
    <p:sldId id="272" r:id="rId6"/>
    <p:sldId id="267" r:id="rId7"/>
    <p:sldId id="268" r:id="rId8"/>
    <p:sldId id="269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485" autoAdjust="0"/>
    <p:restoredTop sz="94660"/>
  </p:normalViewPr>
  <p:slideViewPr>
    <p:cSldViewPr>
      <p:cViewPr varScale="1">
        <p:scale>
          <a:sx n="65" d="100"/>
          <a:sy n="65" d="100"/>
        </p:scale>
        <p:origin x="-157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F9FE3-902F-4510-846A-B7B0F978D549}" type="datetimeFigureOut">
              <a:rPr lang="fr-FR" smtClean="0"/>
              <a:t>18/02/2019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3949-03C3-4D28-A011-51E63790954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F9FE3-902F-4510-846A-B7B0F978D549}" type="datetimeFigureOut">
              <a:rPr lang="fr-FR" smtClean="0"/>
              <a:t>18/02/2019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3949-03C3-4D28-A011-51E63790954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F9FE3-902F-4510-846A-B7B0F978D549}" type="datetimeFigureOut">
              <a:rPr lang="fr-FR" smtClean="0"/>
              <a:t>18/02/2019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3949-03C3-4D28-A011-51E63790954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F9FE3-902F-4510-846A-B7B0F978D549}" type="datetimeFigureOut">
              <a:rPr lang="fr-FR" smtClean="0"/>
              <a:t>18/02/2019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3949-03C3-4D28-A011-51E63790954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F9FE3-902F-4510-846A-B7B0F978D549}" type="datetimeFigureOut">
              <a:rPr lang="fr-FR" smtClean="0"/>
              <a:t>18/02/2019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3949-03C3-4D28-A011-51E63790954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F9FE3-902F-4510-846A-B7B0F978D549}" type="datetimeFigureOut">
              <a:rPr lang="fr-FR" smtClean="0"/>
              <a:t>18/02/2019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3949-03C3-4D28-A011-51E63790954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F9FE3-902F-4510-846A-B7B0F978D549}" type="datetimeFigureOut">
              <a:rPr lang="fr-FR" smtClean="0"/>
              <a:t>18/02/2019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3949-03C3-4D28-A011-51E63790954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F9FE3-902F-4510-846A-B7B0F978D549}" type="datetimeFigureOut">
              <a:rPr lang="fr-FR" smtClean="0"/>
              <a:t>18/02/2019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3949-03C3-4D28-A011-51E63790954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F9FE3-902F-4510-846A-B7B0F978D549}" type="datetimeFigureOut">
              <a:rPr lang="fr-FR" smtClean="0"/>
              <a:t>18/02/2019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3949-03C3-4D28-A011-51E63790954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F9FE3-902F-4510-846A-B7B0F978D549}" type="datetimeFigureOut">
              <a:rPr lang="fr-FR" smtClean="0"/>
              <a:t>18/02/2019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3949-03C3-4D28-A011-51E63790954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F9FE3-902F-4510-846A-B7B0F978D549}" type="datetimeFigureOut">
              <a:rPr lang="fr-FR" smtClean="0"/>
              <a:t>18/02/2019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3949-03C3-4D28-A011-51E63790954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9F9FE3-902F-4510-846A-B7B0F978D549}" type="datetimeFigureOut">
              <a:rPr lang="fr-FR" smtClean="0"/>
              <a:t>18/02/2019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43949-03C3-4D28-A011-51E63790954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571612"/>
            <a:ext cx="7929618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ZoneTexte 4"/>
          <p:cNvSpPr txBox="1"/>
          <p:nvPr/>
        </p:nvSpPr>
        <p:spPr>
          <a:xfrm>
            <a:off x="1000100" y="428604"/>
            <a:ext cx="7643866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LET’S VISIT MANHATTAN</a:t>
            </a:r>
            <a:endParaRPr lang="fr-FR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It </a:t>
            </a:r>
            <a:r>
              <a:rPr lang="fr-FR" dirty="0" err="1" smtClean="0"/>
              <a:t>is</a:t>
            </a:r>
            <a:r>
              <a:rPr lang="fr-FR" dirty="0" smtClean="0"/>
              <a:t> one of the five boroughs on New York</a:t>
            </a:r>
            <a:br>
              <a:rPr lang="fr-FR" dirty="0" smtClean="0"/>
            </a:br>
            <a:r>
              <a:rPr lang="fr-FR" dirty="0" smtClean="0"/>
              <a:t>It </a:t>
            </a:r>
            <a:r>
              <a:rPr lang="fr-FR" dirty="0" err="1" smtClean="0"/>
              <a:t>was</a:t>
            </a:r>
            <a:r>
              <a:rPr lang="fr-FR" dirty="0" smtClean="0"/>
              <a:t> </a:t>
            </a:r>
            <a:r>
              <a:rPr lang="fr-FR" dirty="0" err="1" smtClean="0"/>
              <a:t>discovered</a:t>
            </a:r>
            <a:r>
              <a:rPr lang="fr-FR" dirty="0" smtClean="0"/>
              <a:t> by a man </a:t>
            </a:r>
            <a:r>
              <a:rPr lang="fr-FR" dirty="0" err="1" smtClean="0"/>
              <a:t>called</a:t>
            </a:r>
            <a:r>
              <a:rPr lang="fr-FR" dirty="0" smtClean="0"/>
              <a:t> LENAPE in 1524.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214414" y="1785926"/>
            <a:ext cx="7429552" cy="5286412"/>
          </a:xfrm>
        </p:spPr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It </a:t>
            </a:r>
            <a:r>
              <a:rPr lang="fr-FR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was</a:t>
            </a:r>
            <a:r>
              <a:rPr lang="fr-F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mapped</a:t>
            </a:r>
            <a:r>
              <a:rPr lang="fr-F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by the </a:t>
            </a:r>
            <a:r>
              <a:rPr lang="fr-FR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Englishman</a:t>
            </a:r>
            <a:r>
              <a:rPr lang="fr-F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Henry HUDSON .He came </a:t>
            </a:r>
            <a:r>
              <a:rPr lang="fr-FR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across</a:t>
            </a:r>
            <a:r>
              <a:rPr lang="fr-F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Manhattan Island and people </a:t>
            </a:r>
            <a:r>
              <a:rPr lang="fr-FR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started</a:t>
            </a:r>
            <a:r>
              <a:rPr lang="fr-F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living </a:t>
            </a:r>
            <a:r>
              <a:rPr lang="fr-FR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there</a:t>
            </a:r>
            <a:r>
              <a:rPr lang="fr-F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from</a:t>
            </a:r>
            <a:r>
              <a:rPr lang="fr-F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1609, and </a:t>
            </a:r>
            <a:r>
              <a:rPr lang="fr-FR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along</a:t>
            </a:r>
            <a:r>
              <a:rPr lang="fr-F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the river </a:t>
            </a:r>
            <a:r>
              <a:rPr lang="fr-FR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which</a:t>
            </a:r>
            <a:r>
              <a:rPr lang="fr-F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carried</a:t>
            </a:r>
            <a:r>
              <a:rPr lang="fr-F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his</a:t>
            </a:r>
            <a:r>
              <a:rPr lang="fr-F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name</a:t>
            </a:r>
            <a:r>
              <a:rPr lang="fr-F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fr-FR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000100" y="428604"/>
            <a:ext cx="7643866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LET’S VISIT MANHATTAN</a:t>
            </a:r>
            <a:endParaRPr lang="fr-FR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LET’S VISIT MANHATTAN</a:t>
            </a:r>
            <a:endParaRPr lang="fr-FR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00298" y="2086732"/>
            <a:ext cx="4643470" cy="3842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ZoneTexte 5"/>
          <p:cNvSpPr txBox="1"/>
          <p:nvPr/>
        </p:nvSpPr>
        <p:spPr>
          <a:xfrm>
            <a:off x="1714480" y="5357826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>
                <a:latin typeface="Arial Black" pitchFamily="34" charset="0"/>
              </a:rPr>
              <a:t>Staten</a:t>
            </a:r>
            <a:r>
              <a:rPr lang="fr-FR" dirty="0" smtClean="0">
                <a:latin typeface="Arial Black" pitchFamily="34" charset="0"/>
              </a:rPr>
              <a:t> Island</a:t>
            </a:r>
            <a:endParaRPr lang="fr-FR" dirty="0">
              <a:latin typeface="Arial Black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500694" y="2285992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Arial Black" pitchFamily="34" charset="0"/>
              </a:rPr>
              <a:t>Bronx</a:t>
            </a:r>
            <a:endParaRPr lang="fr-FR" dirty="0">
              <a:latin typeface="Arial Black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000364" y="3143248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Arial Black" pitchFamily="34" charset="0"/>
              </a:rPr>
              <a:t>      Manhattan</a:t>
            </a:r>
            <a:endParaRPr lang="fr-FR" dirty="0">
              <a:latin typeface="Arial Black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6357950" y="3643314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Arial Black" pitchFamily="34" charset="0"/>
              </a:rPr>
              <a:t>Queens</a:t>
            </a:r>
            <a:endParaRPr lang="fr-FR" dirty="0">
              <a:latin typeface="Arial Black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4357686" y="4857760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Arial Black" pitchFamily="34" charset="0"/>
              </a:rPr>
              <a:t>Brooklyn</a:t>
            </a:r>
            <a:endParaRPr lang="fr-FR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LET’S VISIT MANHATTAN</a:t>
            </a:r>
            <a:endParaRPr lang="fr-FR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571612"/>
            <a:ext cx="8429684" cy="4929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LET’S VISIT MANHATTAN</a:t>
            </a:r>
            <a:endParaRPr lang="fr-FR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14480" y="2071678"/>
            <a:ext cx="5500726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Bulle ronde 5"/>
          <p:cNvSpPr/>
          <p:nvPr/>
        </p:nvSpPr>
        <p:spPr>
          <a:xfrm>
            <a:off x="571472" y="1500174"/>
            <a:ext cx="4000528" cy="1428760"/>
          </a:xfrm>
          <a:prstGeom prst="wedgeEllipseCallout">
            <a:avLst>
              <a:gd name="adj1" fmla="val -43414"/>
              <a:gd name="adj2" fmla="val 721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Do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err="1" smtClean="0"/>
              <a:t>like</a:t>
            </a:r>
            <a:r>
              <a:rPr lang="fr-FR" dirty="0" smtClean="0"/>
              <a:t> </a:t>
            </a:r>
            <a:r>
              <a:rPr lang="fr-FR" dirty="0" err="1" smtClean="0"/>
              <a:t>museums</a:t>
            </a:r>
            <a:r>
              <a:rPr lang="fr-FR" dirty="0" smtClean="0"/>
              <a:t> ?</a:t>
            </a:r>
          </a:p>
          <a:p>
            <a:pPr algn="ctr"/>
            <a:r>
              <a:rPr lang="fr-FR" dirty="0" smtClean="0"/>
              <a:t>This </a:t>
            </a:r>
            <a:r>
              <a:rPr lang="fr-FR" dirty="0" err="1" smtClean="0"/>
              <a:t>is</a:t>
            </a:r>
            <a:r>
              <a:rPr lang="fr-FR" dirty="0" smtClean="0"/>
              <a:t> the </a:t>
            </a:r>
            <a:r>
              <a:rPr lang="fr-FR" dirty="0" err="1" smtClean="0"/>
              <a:t>Metroplitan</a:t>
            </a:r>
            <a:r>
              <a:rPr lang="fr-FR" dirty="0" smtClean="0"/>
              <a:t> </a:t>
            </a:r>
            <a:r>
              <a:rPr lang="fr-FR" dirty="0" err="1" smtClean="0"/>
              <a:t>Museum</a:t>
            </a:r>
            <a:r>
              <a:rPr lang="fr-FR" dirty="0" smtClean="0"/>
              <a:t> Art , </a:t>
            </a:r>
            <a:r>
              <a:rPr lang="fr-FR" dirty="0" err="1" smtClean="0"/>
              <a:t>called</a:t>
            </a:r>
            <a:r>
              <a:rPr lang="fr-FR" dirty="0" smtClean="0"/>
              <a:t> the Met .It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extremely</a:t>
            </a:r>
            <a:r>
              <a:rPr lang="fr-FR" dirty="0" smtClean="0"/>
              <a:t> </a:t>
            </a:r>
            <a:r>
              <a:rPr lang="fr-FR" dirty="0" err="1" smtClean="0"/>
              <a:t>famous</a:t>
            </a:r>
            <a:r>
              <a:rPr lang="fr-FR" dirty="0" smtClean="0"/>
              <a:t>. 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LET’S VISIT MANHATTAN</a:t>
            </a:r>
            <a:endParaRPr lang="fr-FR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1928802"/>
            <a:ext cx="8072494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Bulle ronde 5"/>
          <p:cNvSpPr/>
          <p:nvPr/>
        </p:nvSpPr>
        <p:spPr>
          <a:xfrm>
            <a:off x="714348" y="1643050"/>
            <a:ext cx="6500858" cy="1857388"/>
          </a:xfrm>
          <a:prstGeom prst="wedgeEllipseCallout">
            <a:avLst>
              <a:gd name="adj1" fmla="val -45201"/>
              <a:gd name="adj2" fmla="val 4253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How about  </a:t>
            </a:r>
            <a:r>
              <a:rPr lang="fr-FR" dirty="0" err="1" smtClean="0"/>
              <a:t>going</a:t>
            </a:r>
            <a:r>
              <a:rPr lang="fr-FR" dirty="0" smtClean="0"/>
              <a:t> to Central Park ? You </a:t>
            </a:r>
            <a:r>
              <a:rPr lang="fr-FR" dirty="0" err="1" smtClean="0"/>
              <a:t>can</a:t>
            </a:r>
            <a:r>
              <a:rPr lang="fr-FR" dirty="0" smtClean="0"/>
              <a:t> </a:t>
            </a:r>
            <a:r>
              <a:rPr lang="fr-FR" dirty="0" err="1" smtClean="0"/>
              <a:t>forget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r>
              <a:rPr lang="fr-FR" dirty="0" smtClean="0"/>
              <a:t> are in a city  ;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err="1" smtClean="0"/>
              <a:t>can’t</a:t>
            </a:r>
            <a:r>
              <a:rPr lang="fr-FR" dirty="0" smtClean="0"/>
              <a:t> </a:t>
            </a:r>
            <a:r>
              <a:rPr lang="fr-FR" dirty="0" err="1" smtClean="0"/>
              <a:t>hear</a:t>
            </a:r>
            <a:r>
              <a:rPr lang="fr-FR" dirty="0" smtClean="0"/>
              <a:t> </a:t>
            </a:r>
            <a:r>
              <a:rPr lang="fr-FR" dirty="0" err="1" smtClean="0"/>
              <a:t>any</a:t>
            </a:r>
            <a:r>
              <a:rPr lang="fr-FR" dirty="0" smtClean="0"/>
              <a:t>  cars or </a:t>
            </a:r>
            <a:r>
              <a:rPr lang="fr-FR" dirty="0" err="1" smtClean="0"/>
              <a:t>any</a:t>
            </a:r>
            <a:r>
              <a:rPr lang="fr-FR" dirty="0" smtClean="0"/>
              <a:t> city </a:t>
            </a:r>
            <a:r>
              <a:rPr lang="fr-FR" dirty="0" err="1" smtClean="0"/>
              <a:t>noise.There</a:t>
            </a:r>
            <a:r>
              <a:rPr lang="fr-FR" dirty="0" smtClean="0"/>
              <a:t> are </a:t>
            </a:r>
            <a:r>
              <a:rPr lang="fr-FR" dirty="0" err="1" smtClean="0"/>
              <a:t>many</a:t>
            </a:r>
            <a:r>
              <a:rPr lang="fr-FR" dirty="0" smtClean="0"/>
              <a:t> </a:t>
            </a:r>
            <a:r>
              <a:rPr lang="fr-FR" dirty="0" err="1" smtClean="0"/>
              <a:t>activities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err="1" smtClean="0"/>
              <a:t>can</a:t>
            </a:r>
            <a:r>
              <a:rPr lang="fr-FR" dirty="0" smtClean="0"/>
              <a:t> do : </a:t>
            </a:r>
            <a:r>
              <a:rPr lang="fr-FR" dirty="0" err="1" smtClean="0"/>
              <a:t>ice</a:t>
            </a:r>
            <a:r>
              <a:rPr lang="fr-FR" dirty="0" smtClean="0"/>
              <a:t>-skating, jogging, </a:t>
            </a:r>
            <a:r>
              <a:rPr lang="fr-FR" dirty="0" err="1" smtClean="0"/>
              <a:t>picnicas</a:t>
            </a:r>
            <a:r>
              <a:rPr lang="fr-FR" dirty="0" smtClean="0"/>
              <a:t>, shopping, </a:t>
            </a:r>
            <a:r>
              <a:rPr lang="fr-FR" dirty="0" err="1" smtClean="0"/>
              <a:t>naps</a:t>
            </a:r>
            <a:r>
              <a:rPr lang="fr-FR" dirty="0" smtClean="0"/>
              <a:t> </a:t>
            </a:r>
            <a:r>
              <a:rPr lang="fr-FR" dirty="0" err="1" smtClean="0"/>
              <a:t>under</a:t>
            </a:r>
            <a:r>
              <a:rPr lang="fr-FR" dirty="0" smtClean="0"/>
              <a:t> a </a:t>
            </a:r>
            <a:r>
              <a:rPr lang="fr-FR" dirty="0" err="1" smtClean="0"/>
              <a:t>tree</a:t>
            </a:r>
            <a:r>
              <a:rPr lang="fr-FR" dirty="0" smtClean="0"/>
              <a:t> or a </a:t>
            </a:r>
            <a:r>
              <a:rPr lang="fr-FR" dirty="0" err="1" smtClean="0"/>
              <a:t>row</a:t>
            </a:r>
            <a:r>
              <a:rPr lang="fr-FR" dirty="0" smtClean="0"/>
              <a:t>-boat ride on a  </a:t>
            </a:r>
            <a:r>
              <a:rPr lang="fr-FR" dirty="0" err="1" smtClean="0"/>
              <a:t>lake</a:t>
            </a:r>
            <a:r>
              <a:rPr lang="fr-FR" dirty="0" smtClean="0"/>
              <a:t> .</a:t>
            </a: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LET’S VISIT MANHATTAN</a:t>
            </a:r>
            <a:endParaRPr lang="fr-FR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1857364"/>
            <a:ext cx="8072494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Bulle ronde 5"/>
          <p:cNvSpPr/>
          <p:nvPr/>
        </p:nvSpPr>
        <p:spPr>
          <a:xfrm>
            <a:off x="0" y="1285860"/>
            <a:ext cx="7000892" cy="1928826"/>
          </a:xfrm>
          <a:prstGeom prst="wedgeEllipseCallout">
            <a:avLst>
              <a:gd name="adj1" fmla="val -38336"/>
              <a:gd name="adj2" fmla="val 6761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/>
              <a:t>What</a:t>
            </a:r>
            <a:r>
              <a:rPr lang="fr-FR" dirty="0" smtClean="0"/>
              <a:t> about </a:t>
            </a:r>
            <a:r>
              <a:rPr lang="fr-FR" dirty="0" err="1" smtClean="0"/>
              <a:t>doing</a:t>
            </a:r>
            <a:r>
              <a:rPr lang="fr-FR" dirty="0" smtClean="0"/>
              <a:t> </a:t>
            </a:r>
            <a:r>
              <a:rPr lang="fr-FR" dirty="0" err="1" smtClean="0"/>
              <a:t>some</a:t>
            </a:r>
            <a:r>
              <a:rPr lang="fr-FR" dirty="0" smtClean="0"/>
              <a:t> shopping or </a:t>
            </a:r>
            <a:r>
              <a:rPr lang="fr-FR" dirty="0" err="1" smtClean="0"/>
              <a:t>going</a:t>
            </a:r>
            <a:r>
              <a:rPr lang="fr-FR" dirty="0" smtClean="0"/>
              <a:t> to a restaurant ?</a:t>
            </a:r>
          </a:p>
          <a:p>
            <a:pPr algn="ctr"/>
            <a:r>
              <a:rPr lang="fr-FR" dirty="0" smtClean="0"/>
              <a:t>If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err="1" smtClean="0"/>
              <a:t>want</a:t>
            </a:r>
            <a:r>
              <a:rPr lang="fr-FR" dirty="0" smtClean="0"/>
              <a:t> </a:t>
            </a:r>
            <a:r>
              <a:rPr lang="fr-FR" dirty="0" err="1" smtClean="0"/>
              <a:t>luxury</a:t>
            </a:r>
            <a:r>
              <a:rPr lang="fr-FR" dirty="0" smtClean="0"/>
              <a:t> </a:t>
            </a:r>
            <a:r>
              <a:rPr lang="fr-FR" dirty="0" err="1" smtClean="0"/>
              <a:t>products</a:t>
            </a:r>
            <a:r>
              <a:rPr lang="fr-FR" dirty="0" smtClean="0"/>
              <a:t>, </a:t>
            </a:r>
            <a:r>
              <a:rPr lang="fr-FR" dirty="0" err="1" smtClean="0"/>
              <a:t>Fifth</a:t>
            </a:r>
            <a:r>
              <a:rPr lang="fr-FR" dirty="0" smtClean="0"/>
              <a:t> Avenue </a:t>
            </a:r>
            <a:r>
              <a:rPr lang="fr-FR" dirty="0" err="1" smtClean="0"/>
              <a:t>is</a:t>
            </a:r>
            <a:r>
              <a:rPr lang="fr-FR" dirty="0" smtClean="0"/>
              <a:t> for </a:t>
            </a:r>
            <a:r>
              <a:rPr lang="fr-FR" dirty="0" err="1" smtClean="0"/>
              <a:t>you</a:t>
            </a:r>
            <a:r>
              <a:rPr lang="fr-FR" dirty="0" smtClean="0"/>
              <a:t> ?You </a:t>
            </a:r>
            <a:r>
              <a:rPr lang="fr-FR" dirty="0" err="1" smtClean="0"/>
              <a:t>can</a:t>
            </a:r>
            <a:r>
              <a:rPr lang="fr-FR" dirty="0" smtClean="0"/>
              <a:t> </a:t>
            </a:r>
            <a:r>
              <a:rPr lang="fr-FR" dirty="0" err="1" smtClean="0"/>
              <a:t>also</a:t>
            </a:r>
            <a:r>
              <a:rPr lang="fr-FR" dirty="0" smtClean="0"/>
              <a:t> </a:t>
            </a:r>
            <a:r>
              <a:rPr lang="fr-FR" dirty="0" err="1" smtClean="0"/>
              <a:t>find</a:t>
            </a:r>
            <a:r>
              <a:rPr lang="fr-FR" dirty="0" smtClean="0"/>
              <a:t> boutiques in Soho .</a:t>
            </a:r>
          </a:p>
          <a:p>
            <a:pPr algn="ctr"/>
            <a:r>
              <a:rPr lang="fr-FR" dirty="0" smtClean="0"/>
              <a:t>Lots of New </a:t>
            </a:r>
            <a:r>
              <a:rPr lang="fr-FR" dirty="0" err="1" smtClean="0"/>
              <a:t>Yorkers</a:t>
            </a:r>
            <a:r>
              <a:rPr lang="fr-FR" dirty="0" smtClean="0"/>
              <a:t>  </a:t>
            </a:r>
            <a:r>
              <a:rPr lang="fr-FR" dirty="0" err="1" smtClean="0"/>
              <a:t>don’t</a:t>
            </a:r>
            <a:r>
              <a:rPr lang="fr-FR" dirty="0" smtClean="0"/>
              <a:t> have the time for lunch and </a:t>
            </a:r>
            <a:r>
              <a:rPr lang="fr-FR" dirty="0" err="1" smtClean="0"/>
              <a:t>prefer</a:t>
            </a:r>
            <a:r>
              <a:rPr lang="fr-FR" dirty="0" smtClean="0"/>
              <a:t> </a:t>
            </a:r>
            <a:r>
              <a:rPr lang="fr-FR" dirty="0" err="1" smtClean="0"/>
              <a:t>eating</a:t>
            </a:r>
            <a:r>
              <a:rPr lang="fr-FR" dirty="0" smtClean="0"/>
              <a:t> snacks .</a:t>
            </a: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QUIZZ TIME </a:t>
            </a:r>
          </a:p>
          <a:p>
            <a:r>
              <a:rPr lang="fr-FR" dirty="0" smtClean="0"/>
              <a:t>How </a:t>
            </a:r>
            <a:r>
              <a:rPr lang="fr-FR" dirty="0" err="1" smtClean="0"/>
              <a:t>many</a:t>
            </a:r>
            <a:r>
              <a:rPr lang="fr-FR" dirty="0" smtClean="0"/>
              <a:t> boroughs are </a:t>
            </a:r>
            <a:r>
              <a:rPr lang="fr-FR" dirty="0" err="1" smtClean="0"/>
              <a:t>there</a:t>
            </a:r>
            <a:r>
              <a:rPr lang="fr-FR" dirty="0" smtClean="0"/>
              <a:t>?</a:t>
            </a:r>
          </a:p>
          <a:p>
            <a:r>
              <a:rPr lang="fr-FR" dirty="0" err="1" smtClean="0"/>
              <a:t>Who</a:t>
            </a:r>
            <a:r>
              <a:rPr lang="fr-FR" dirty="0" smtClean="0"/>
              <a:t> has a crown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seven</a:t>
            </a:r>
            <a:r>
              <a:rPr lang="fr-FR" dirty="0" smtClean="0"/>
              <a:t> rays ?</a:t>
            </a:r>
          </a:p>
          <a:p>
            <a:r>
              <a:rPr lang="fr-FR" dirty="0" err="1" smtClean="0"/>
              <a:t>Where</a:t>
            </a:r>
            <a:r>
              <a:rPr lang="fr-FR" dirty="0" smtClean="0"/>
              <a:t> </a:t>
            </a:r>
            <a:r>
              <a:rPr lang="fr-FR" dirty="0" err="1" smtClean="0"/>
              <a:t>can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err="1" smtClean="0"/>
              <a:t>find</a:t>
            </a:r>
            <a:r>
              <a:rPr lang="fr-FR" dirty="0" smtClean="0"/>
              <a:t> an </a:t>
            </a:r>
            <a:r>
              <a:rPr lang="fr-FR" dirty="0" err="1" smtClean="0"/>
              <a:t>ice</a:t>
            </a:r>
            <a:r>
              <a:rPr lang="fr-FR" dirty="0" smtClean="0"/>
              <a:t>-</a:t>
            </a:r>
            <a:r>
              <a:rPr lang="fr-FR" dirty="0" err="1" smtClean="0"/>
              <a:t>rink</a:t>
            </a:r>
            <a:r>
              <a:rPr lang="fr-FR" dirty="0" smtClean="0"/>
              <a:t> ?</a:t>
            </a:r>
          </a:p>
          <a:p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can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r>
              <a:rPr lang="fr-FR" dirty="0" smtClean="0"/>
              <a:t> do on </a:t>
            </a:r>
            <a:r>
              <a:rPr lang="fr-FR" dirty="0" err="1" smtClean="0"/>
              <a:t>Fifth</a:t>
            </a:r>
            <a:r>
              <a:rPr lang="fr-FR" dirty="0" smtClean="0"/>
              <a:t> Avenue or in Soho ?</a:t>
            </a:r>
          </a:p>
          <a:p>
            <a:r>
              <a:rPr lang="fr-FR" dirty="0" err="1" smtClean="0"/>
              <a:t>Give</a:t>
            </a:r>
            <a:r>
              <a:rPr lang="fr-FR" dirty="0" smtClean="0"/>
              <a:t> the </a:t>
            </a:r>
            <a:r>
              <a:rPr lang="fr-FR" dirty="0" err="1" smtClean="0"/>
              <a:t>name</a:t>
            </a:r>
            <a:r>
              <a:rPr lang="fr-FR" dirty="0" smtClean="0"/>
              <a:t> of an American type of </a:t>
            </a:r>
            <a:r>
              <a:rPr lang="fr-FR" dirty="0" err="1" smtClean="0"/>
              <a:t>bread</a:t>
            </a:r>
            <a:r>
              <a:rPr lang="fr-FR" dirty="0" smtClean="0"/>
              <a:t> .</a:t>
            </a:r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1152500" y="581004"/>
            <a:ext cx="7643866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LET’S VISIT MANHATTAN</a:t>
            </a:r>
            <a:endParaRPr lang="fr-FR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235</Words>
  <Application>Microsoft Office PowerPoint</Application>
  <PresentationFormat>Affichage à l'écran (4:3)</PresentationFormat>
  <Paragraphs>31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Diapositive 1</vt:lpstr>
      <vt:lpstr>It is one of the five boroughs on New York It was discovered by a man called LENAPE in 1524.</vt:lpstr>
      <vt:lpstr>LET’S VISIT MANHATTAN</vt:lpstr>
      <vt:lpstr>LET’S VISIT MANHATTAN</vt:lpstr>
      <vt:lpstr>LET’S VISIT MANHATTAN</vt:lpstr>
      <vt:lpstr>LET’S VISIT MANHATTAN</vt:lpstr>
      <vt:lpstr>LET’S VISIT MANHATTAN</vt:lpstr>
      <vt:lpstr>Diapositive 8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corinne couilhen</dc:creator>
  <cp:lastModifiedBy>corinne couilhen</cp:lastModifiedBy>
  <cp:revision>1</cp:revision>
  <dcterms:created xsi:type="dcterms:W3CDTF">2019-02-18T19:03:42Z</dcterms:created>
  <dcterms:modified xsi:type="dcterms:W3CDTF">2019-02-18T21:51:58Z</dcterms:modified>
</cp:coreProperties>
</file>