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E1C7-3E5A-4217-8B4F-640DF6EEFBFD}" type="datetimeFigureOut">
              <a:rPr lang="fr-FR" smtClean="0"/>
              <a:pPr/>
              <a:t>21/11/2018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D049-562C-489C-94A1-856DA657E4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E1C7-3E5A-4217-8B4F-640DF6EEFBFD}" type="datetimeFigureOut">
              <a:rPr lang="fr-FR" smtClean="0"/>
              <a:pPr/>
              <a:t>21/11/2018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D049-562C-489C-94A1-856DA657E4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E1C7-3E5A-4217-8B4F-640DF6EEFBFD}" type="datetimeFigureOut">
              <a:rPr lang="fr-FR" smtClean="0"/>
              <a:pPr/>
              <a:t>21/11/2018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D049-562C-489C-94A1-856DA657E4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E1C7-3E5A-4217-8B4F-640DF6EEFBFD}" type="datetimeFigureOut">
              <a:rPr lang="fr-FR" smtClean="0"/>
              <a:pPr/>
              <a:t>21/11/2018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D049-562C-489C-94A1-856DA657E4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E1C7-3E5A-4217-8B4F-640DF6EEFBFD}" type="datetimeFigureOut">
              <a:rPr lang="fr-FR" smtClean="0"/>
              <a:pPr/>
              <a:t>21/11/2018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D049-562C-489C-94A1-856DA657E4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E1C7-3E5A-4217-8B4F-640DF6EEFBFD}" type="datetimeFigureOut">
              <a:rPr lang="fr-FR" smtClean="0"/>
              <a:pPr/>
              <a:t>21/11/2018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D049-562C-489C-94A1-856DA657E4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E1C7-3E5A-4217-8B4F-640DF6EEFBFD}" type="datetimeFigureOut">
              <a:rPr lang="fr-FR" smtClean="0"/>
              <a:pPr/>
              <a:t>21/11/2018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D049-562C-489C-94A1-856DA657E4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E1C7-3E5A-4217-8B4F-640DF6EEFBFD}" type="datetimeFigureOut">
              <a:rPr lang="fr-FR" smtClean="0"/>
              <a:pPr/>
              <a:t>21/11/2018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D049-562C-489C-94A1-856DA657E4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E1C7-3E5A-4217-8B4F-640DF6EEFBFD}" type="datetimeFigureOut">
              <a:rPr lang="fr-FR" smtClean="0"/>
              <a:pPr/>
              <a:t>21/11/2018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D049-562C-489C-94A1-856DA657E4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E1C7-3E5A-4217-8B4F-640DF6EEFBFD}" type="datetimeFigureOut">
              <a:rPr lang="fr-FR" smtClean="0"/>
              <a:pPr/>
              <a:t>21/11/2018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D049-562C-489C-94A1-856DA657E4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E1C7-3E5A-4217-8B4F-640DF6EEFBFD}" type="datetimeFigureOut">
              <a:rPr lang="fr-FR" smtClean="0"/>
              <a:pPr/>
              <a:t>21/11/2018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D049-562C-489C-94A1-856DA657E4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CE1C7-3E5A-4217-8B4F-640DF6EEFBFD}" type="datetimeFigureOut">
              <a:rPr lang="fr-FR" smtClean="0"/>
              <a:pPr/>
              <a:t>21/11/2018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AD049-562C-489C-94A1-856DA657E4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0"/>
            <a:ext cx="5715040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429000"/>
            <a:ext cx="748191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7338" y="871538"/>
            <a:ext cx="6029325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4037" y="1739106"/>
            <a:ext cx="54959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00200"/>
            <a:ext cx="764386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3550" y="1814513"/>
            <a:ext cx="6267474" cy="3564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824038"/>
            <a:ext cx="5929354" cy="431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024063"/>
            <a:ext cx="6572296" cy="297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76312" y="1691481"/>
            <a:ext cx="71913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fr-FR" b="1" dirty="0" smtClean="0">
                <a:latin typeface="Arial" pitchFamily="34" charset="0"/>
                <a:cs typeface="Arial" pitchFamily="34" charset="0"/>
              </a:rPr>
              <a:t>THEY SURVIVED . THEY ATE CALLED THE PILGRIM  FATHERS</a:t>
            </a: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786058"/>
            <a:ext cx="4714908" cy="289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071678"/>
            <a:ext cx="507209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6072198" y="2500306"/>
            <a:ext cx="307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PLYMOUTH   MASSACHUSSETS</a:t>
            </a:r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557463"/>
            <a:ext cx="5072097" cy="294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6262" y="1667669"/>
            <a:ext cx="799147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11</Words>
  <Application>Microsoft Office PowerPoint</Application>
  <PresentationFormat>Affichage à l'écran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corinne couilhen</dc:creator>
  <cp:lastModifiedBy>corinne couilhen</cp:lastModifiedBy>
  <cp:revision>11</cp:revision>
  <dcterms:created xsi:type="dcterms:W3CDTF">2016-11-22T19:48:14Z</dcterms:created>
  <dcterms:modified xsi:type="dcterms:W3CDTF">2018-11-21T09:52:21Z</dcterms:modified>
</cp:coreProperties>
</file>