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73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CAE89D-F6D9-E900-004E-F6B00BAC35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D37FEDC-F80B-85CF-106D-EBF8B1282D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BE8730C-876C-2AF6-B448-9055C1A41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6BD8D-3E64-42A9-A7B7-557E60482CFD}" type="datetimeFigureOut">
              <a:rPr lang="fr-FR" smtClean="0"/>
              <a:t>03/10/2022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F530271-6DF4-DC76-8883-06A9F0E8A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D79D721-0DFC-4E74-1A6E-FE54953F5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08F0B-A0C5-48D9-9244-79B4CCE708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9473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4FF33B-2FD5-52CF-2C52-5605274EBD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B8D7B2E-2A00-3C63-8FBC-F0C5BFBF9F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B885FD6-7828-5A51-42B1-71B0EC7862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6BD8D-3E64-42A9-A7B7-557E60482CFD}" type="datetimeFigureOut">
              <a:rPr lang="fr-FR" smtClean="0"/>
              <a:t>03/10/2022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5CA7026-E51F-C822-6E65-149B1CDB7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799C70F-15F0-88F8-CF67-59490D856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08F0B-A0C5-48D9-9244-79B4CCE708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9152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82BB173-AE3D-DCBB-CDB0-8CDD284768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B10DCC8-1D23-B7A7-AFDC-9B552D7D6D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1C2E53B-0DA9-DE85-550E-B625DD66F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6BD8D-3E64-42A9-A7B7-557E60482CFD}" type="datetimeFigureOut">
              <a:rPr lang="fr-FR" smtClean="0"/>
              <a:t>03/10/2022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A4E9D-ACF2-9808-EB53-EB9EF59D6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237873E-CBAF-0D52-28C5-44601FEB1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08F0B-A0C5-48D9-9244-79B4CCE708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3365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059A83-EF77-0D41-0E3D-6F349A40D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E67735E-8EF9-3338-70EE-E7F7C0DEE8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E828250-3916-6C75-EAA7-C0F770BC2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6BD8D-3E64-42A9-A7B7-557E60482CFD}" type="datetimeFigureOut">
              <a:rPr lang="fr-FR" smtClean="0"/>
              <a:t>03/10/2022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D6D96EC-0B17-90E9-71B1-77FCE09FB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C1C9BA9-0018-8DDF-6529-D6775312B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08F0B-A0C5-48D9-9244-79B4CCE708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7708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8F3939-D719-D0D9-22CB-AE6455B78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3ABFCB-9259-3179-D02F-4342C9D09C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24B16C1-A4A0-D8AC-F83D-CDFF75C74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6BD8D-3E64-42A9-A7B7-557E60482CFD}" type="datetimeFigureOut">
              <a:rPr lang="fr-FR" smtClean="0"/>
              <a:t>03/10/2022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FC9BF90-FBD5-F0DF-0017-29670AA2F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C0251D6-5E26-1253-310D-FBC881F8E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08F0B-A0C5-48D9-9244-79B4CCE708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8663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79AD2D-9D69-F4D0-F3E2-9E34B13D01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C5C3B61-B7DD-34E1-2CED-713593689E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F0BCC5D-C2E7-8D0F-EC09-D77773759F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FE87592-A4C1-2767-D114-1FB969913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6BD8D-3E64-42A9-A7B7-557E60482CFD}" type="datetimeFigureOut">
              <a:rPr lang="fr-FR" smtClean="0"/>
              <a:t>03/10/2022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460001E-41F3-47E4-D265-7C98E7265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F300C3A-799F-0C17-C8D4-935B17EB2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08F0B-A0C5-48D9-9244-79B4CCE708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2035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0C99F8-9390-C8D4-E004-9309F072E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DA5EA83-0A9C-476C-8296-FBDF448A7E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B7DFB06-EF18-62F1-69E1-4E83458EE7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37CD0ED-0327-7B22-4092-5BC34C9051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CFFB256-81EA-79CD-7ED7-40BBA3F65B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451E980-BA48-A929-484C-5123E2765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6BD8D-3E64-42A9-A7B7-557E60482CFD}" type="datetimeFigureOut">
              <a:rPr lang="fr-FR" smtClean="0"/>
              <a:t>03/10/2022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3F8E357-31CF-2F2E-310B-F07089D22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F53B181-DBA5-773B-17EA-3691E0B3D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08F0B-A0C5-48D9-9244-79B4CCE708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9888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E2F357-DEE4-F6DB-9D8F-52F092455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4BE51A3-DDA8-F9B7-1757-F700C2E72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6BD8D-3E64-42A9-A7B7-557E60482CFD}" type="datetimeFigureOut">
              <a:rPr lang="fr-FR" smtClean="0"/>
              <a:t>03/10/2022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9BEACD7-C414-44A3-9526-E218F4BFE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E0BE8F6-1690-F347-42A9-18C2406EE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08F0B-A0C5-48D9-9244-79B4CCE708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4080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780B3AF-3285-7A5F-4124-AD4522B3B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6BD8D-3E64-42A9-A7B7-557E60482CFD}" type="datetimeFigureOut">
              <a:rPr lang="fr-FR" smtClean="0"/>
              <a:t>03/10/2022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04CBE3D-CEEF-D796-6192-2F2357729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7106687-30F4-7D7B-B735-78B7AA8F4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08F0B-A0C5-48D9-9244-79B4CCE708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0936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6384F2-6D45-CCCF-A38B-EBE952E5D8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F713C38-C871-488F-D3CA-0F018B98AC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BAD3CE9-A17B-F107-D518-BE2F2F5608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7B24E10-0E50-99D6-4E44-4626B8C24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6BD8D-3E64-42A9-A7B7-557E60482CFD}" type="datetimeFigureOut">
              <a:rPr lang="fr-FR" smtClean="0"/>
              <a:t>03/10/2022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F111903-F435-B151-069C-63B4BE0BD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237036D-6B9D-8401-E6E1-585A2B95F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08F0B-A0C5-48D9-9244-79B4CCE708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176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8E2F0B-2D71-8885-47A9-94D717406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BCA59DE-31BD-9EC2-DAD4-75A4A8F36E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27E8D7E-47C8-6AA2-1A47-415FA19E8B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22C618B-58AD-7838-F03A-E129EC4D5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6BD8D-3E64-42A9-A7B7-557E60482CFD}" type="datetimeFigureOut">
              <a:rPr lang="fr-FR" smtClean="0"/>
              <a:t>03/10/2022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7DEC8BD-ACD9-E0C8-7A04-A817CABBD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E5990AD-6EB2-2EB9-2414-9348F1925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08F0B-A0C5-48D9-9244-79B4CCE708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2436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BEFFAF7-0AAE-7FAC-1694-80728E551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C02F6B2-C6E5-CFC5-0C33-14C3382A6F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CB0C219-3CD5-E9CB-AE5F-15DA641CBD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86BD8D-3E64-42A9-A7B7-557E60482CFD}" type="datetimeFigureOut">
              <a:rPr lang="fr-FR" smtClean="0"/>
              <a:t>03/10/2022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8FEDB03-4591-1722-B7D5-7A1430CC9F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D35C662-310A-3A86-D0D7-149728B325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108F0B-A0C5-48D9-9244-79B4CCE708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2116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oyal family tree. Updated September 10 2022">
            <a:extLst>
              <a:ext uri="{FF2B5EF4-FFF2-40B4-BE49-F238E27FC236}">
                <a16:creationId xmlns:a16="http://schemas.microsoft.com/office/drawing/2014/main" id="{5E0E8D1D-8A27-1687-6AD1-B66D780F43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033" y="-95250"/>
            <a:ext cx="9844767" cy="704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121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34815DB0-5B50-F2DC-49BF-E43AEFE027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50124" y="0"/>
            <a:ext cx="12342124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462832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4464</TotalTime>
  <Words>0</Words>
  <Application>Microsoft Office PowerPoint</Application>
  <PresentationFormat>Grand écran</PresentationFormat>
  <Paragraphs>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 couilhen</dc:creator>
  <cp:lastModifiedBy>olivier couilhen</cp:lastModifiedBy>
  <cp:revision>1</cp:revision>
  <dcterms:created xsi:type="dcterms:W3CDTF">2022-10-03T19:27:48Z</dcterms:created>
  <dcterms:modified xsi:type="dcterms:W3CDTF">2022-10-06T21:52:06Z</dcterms:modified>
</cp:coreProperties>
</file>