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0C0F0-D0BD-48CB-A6BD-8042898F194F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97419-30F1-40D8-8BBF-766A83AAA29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97419-30F1-40D8-8BBF-766A83AAA296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CEB-3125-40D1-9265-7F1F65FFE0D0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A42D-AD8C-4028-9F4C-98D680E8A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CEB-3125-40D1-9265-7F1F65FFE0D0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A42D-AD8C-4028-9F4C-98D680E8A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CEB-3125-40D1-9265-7F1F65FFE0D0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A42D-AD8C-4028-9F4C-98D680E8A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CEB-3125-40D1-9265-7F1F65FFE0D0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A42D-AD8C-4028-9F4C-98D680E8A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CEB-3125-40D1-9265-7F1F65FFE0D0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A42D-AD8C-4028-9F4C-98D680E8A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CEB-3125-40D1-9265-7F1F65FFE0D0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A42D-AD8C-4028-9F4C-98D680E8A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CEB-3125-40D1-9265-7F1F65FFE0D0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A42D-AD8C-4028-9F4C-98D680E8A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CEB-3125-40D1-9265-7F1F65FFE0D0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A42D-AD8C-4028-9F4C-98D680E8A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CEB-3125-40D1-9265-7F1F65FFE0D0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A42D-AD8C-4028-9F4C-98D680E8A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CEB-3125-40D1-9265-7F1F65FFE0D0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A42D-AD8C-4028-9F4C-98D680E8A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CEB-3125-40D1-9265-7F1F65FFE0D0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A42D-AD8C-4028-9F4C-98D680E8A0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CCEB-3125-40D1-9265-7F1F65FFE0D0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A42D-AD8C-4028-9F4C-98D680E8A03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7"/>
            <a:ext cx="70723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700092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928934"/>
            <a:ext cx="2000264" cy="201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000108"/>
            <a:ext cx="2071702" cy="20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14422"/>
            <a:ext cx="177094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63070"/>
            <a:ext cx="2124082" cy="214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4098" y="3143248"/>
            <a:ext cx="1925224" cy="15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72074"/>
            <a:ext cx="1571636" cy="158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929198"/>
            <a:ext cx="1571636" cy="158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94318"/>
            <a:ext cx="1838330" cy="185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834908"/>
            <a:ext cx="1571636" cy="158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71670" y="2000240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latin typeface="Arial Black" pitchFamily="34" charset="0"/>
              </a:rPr>
              <a:t>WHAT IS FORBIDDEN ?</a:t>
            </a:r>
            <a:endParaRPr lang="fr-FR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 rot="10800000" flipV="1">
            <a:off x="285720" y="2571744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latin typeface="Arial Black" pitchFamily="34" charset="0"/>
              </a:rPr>
              <a:t>WHAT MUSTN’T YOU EAT? </a:t>
            </a:r>
            <a:endParaRPr lang="fr-FR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4414" y="2500306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070C0"/>
                </a:solidFill>
                <a:latin typeface="Arial Black" pitchFamily="34" charset="0"/>
              </a:rPr>
              <a:t>AND NOW RECAP !</a:t>
            </a:r>
            <a:endParaRPr lang="fr-FR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7358114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50099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572428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700092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57224" y="285749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WHAT IS  </a:t>
            </a:r>
            <a:r>
              <a:rPr lang="fr-F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NECESSARY TO EAT </a:t>
            </a:r>
            <a:r>
              <a:rPr lang="fr-F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TO BE IN GOOD HEALTH ?</a:t>
            </a:r>
            <a:endParaRPr lang="fr-FR" sz="32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2714620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0B050"/>
                </a:solidFill>
                <a:latin typeface="Arial Black" pitchFamily="34" charset="0"/>
              </a:rPr>
              <a:t>WHAT</a:t>
            </a:r>
            <a:r>
              <a:rPr lang="fr-FR" dirty="0" smtClean="0"/>
              <a:t> </a:t>
            </a:r>
            <a:r>
              <a:rPr lang="fr-F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MUST YOU EAT ?</a:t>
            </a:r>
            <a:endParaRPr lang="fr-FR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585791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31</Words>
  <Application>Microsoft Office PowerPoint</Application>
  <PresentationFormat>Affichage à l'écran (4:3)</PresentationFormat>
  <Paragraphs>7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corinne couilhen</dc:creator>
  <cp:lastModifiedBy>corinne couilhen</cp:lastModifiedBy>
  <cp:revision>1</cp:revision>
  <dcterms:created xsi:type="dcterms:W3CDTF">2018-04-03T10:27:22Z</dcterms:created>
  <dcterms:modified xsi:type="dcterms:W3CDTF">2018-04-03T10:59:46Z</dcterms:modified>
</cp:coreProperties>
</file>