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7277-0E78-47B7-A371-C4F4CC9A1EF9}" type="datetimeFigureOut">
              <a:rPr lang="fr-FR" smtClean="0"/>
              <a:pPr/>
              <a:t>05/11/2017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349C-E1B4-4F6F-B792-9E3F6F7668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7277-0E78-47B7-A371-C4F4CC9A1EF9}" type="datetimeFigureOut">
              <a:rPr lang="fr-FR" smtClean="0"/>
              <a:pPr/>
              <a:t>05/11/2017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349C-E1B4-4F6F-B792-9E3F6F7668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7277-0E78-47B7-A371-C4F4CC9A1EF9}" type="datetimeFigureOut">
              <a:rPr lang="fr-FR" smtClean="0"/>
              <a:pPr/>
              <a:t>05/11/2017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349C-E1B4-4F6F-B792-9E3F6F7668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7277-0E78-47B7-A371-C4F4CC9A1EF9}" type="datetimeFigureOut">
              <a:rPr lang="fr-FR" smtClean="0"/>
              <a:pPr/>
              <a:t>05/11/2017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349C-E1B4-4F6F-B792-9E3F6F7668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7277-0E78-47B7-A371-C4F4CC9A1EF9}" type="datetimeFigureOut">
              <a:rPr lang="fr-FR" smtClean="0"/>
              <a:pPr/>
              <a:t>05/11/2017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349C-E1B4-4F6F-B792-9E3F6F7668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7277-0E78-47B7-A371-C4F4CC9A1EF9}" type="datetimeFigureOut">
              <a:rPr lang="fr-FR" smtClean="0"/>
              <a:pPr/>
              <a:t>05/11/2017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349C-E1B4-4F6F-B792-9E3F6F7668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7277-0E78-47B7-A371-C4F4CC9A1EF9}" type="datetimeFigureOut">
              <a:rPr lang="fr-FR" smtClean="0"/>
              <a:pPr/>
              <a:t>05/11/2017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349C-E1B4-4F6F-B792-9E3F6F7668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7277-0E78-47B7-A371-C4F4CC9A1EF9}" type="datetimeFigureOut">
              <a:rPr lang="fr-FR" smtClean="0"/>
              <a:pPr/>
              <a:t>05/11/2017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349C-E1B4-4F6F-B792-9E3F6F7668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7277-0E78-47B7-A371-C4F4CC9A1EF9}" type="datetimeFigureOut">
              <a:rPr lang="fr-FR" smtClean="0"/>
              <a:pPr/>
              <a:t>05/11/2017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349C-E1B4-4F6F-B792-9E3F6F7668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7277-0E78-47B7-A371-C4F4CC9A1EF9}" type="datetimeFigureOut">
              <a:rPr lang="fr-FR" smtClean="0"/>
              <a:pPr/>
              <a:t>05/11/2017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349C-E1B4-4F6F-B792-9E3F6F7668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7277-0E78-47B7-A371-C4F4CC9A1EF9}" type="datetimeFigureOut">
              <a:rPr lang="fr-FR" smtClean="0"/>
              <a:pPr/>
              <a:t>05/11/2017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349C-E1B4-4F6F-B792-9E3F6F7668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2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77277-0E78-47B7-A371-C4F4CC9A1EF9}" type="datetimeFigureOut">
              <a:rPr lang="fr-FR" smtClean="0"/>
              <a:pPr/>
              <a:t>05/11/2017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1349C-E1B4-4F6F-B792-9E3F6F7668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  <p:sndAc>
      <p:stSnd>
        <p:snd r:embed="rId13" name="click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audio" Target="../media/audio5.wav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audio" Target="../media/audio8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va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47517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8134672" cy="4464496"/>
          </a:xfrm>
        </p:spPr>
        <p:txBody>
          <a:bodyPr>
            <a:prstTxWarp prst="textInflateTop">
              <a:avLst/>
            </a:prstTxWarp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fr-FR" sz="9600" b="1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eeseburger" pitchFamily="2" charset="0"/>
              </a:rPr>
              <a:t>RULES AND</a:t>
            </a:r>
            <a:br>
              <a:rPr lang="fr-FR" sz="9600" b="1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eeseburger" pitchFamily="2" charset="0"/>
              </a:rPr>
            </a:br>
            <a:r>
              <a:rPr lang="fr-FR" sz="9600" b="1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eeseburger" pitchFamily="2" charset="0"/>
              </a:rPr>
              <a:t>MANNERS</a:t>
            </a:r>
            <a:r>
              <a:rPr lang="fr-FR" sz="9600" b="1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heeseburger" pitchFamily="2" charset="0"/>
              </a:rPr>
              <a:t/>
            </a:r>
            <a:br>
              <a:rPr lang="fr-FR" sz="9600" b="1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heeseburger" pitchFamily="2" charset="0"/>
              </a:rPr>
            </a:br>
            <a:r>
              <a:rPr lang="fr-FR" sz="9600" b="1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heeseburger" pitchFamily="2" charset="0"/>
              </a:rPr>
              <a:t> AT HOME</a:t>
            </a:r>
            <a:endParaRPr lang="fr-FR" sz="9600" b="1" dirty="0">
              <a:ln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heeseburger" pitchFamily="2" charset="0"/>
            </a:endParaRPr>
          </a:p>
        </p:txBody>
      </p:sp>
    </p:spTree>
  </p:cSld>
  <p:clrMapOvr>
    <a:masterClrMapping/>
  </p:clrMapOvr>
  <p:transition>
    <p:wipe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539552" y="764704"/>
            <a:ext cx="6984776" cy="158417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heeseburger" pitchFamily="2" charset="0"/>
                <a:ea typeface="+mn-ea"/>
                <a:cs typeface="+mn-cs"/>
              </a:rPr>
              <a:t>What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heeseburger" pitchFamily="2" charset="0"/>
                <a:ea typeface="+mn-ea"/>
                <a:cs typeface="+mn-cs"/>
              </a:rPr>
              <a:t> 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heeseburger" pitchFamily="2" charset="0"/>
                <a:ea typeface="+mn-ea"/>
                <a:cs typeface="+mn-cs"/>
              </a:rPr>
              <a:t>are 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heeseburger" pitchFamily="2" charset="0"/>
                <a:ea typeface="+mn-ea"/>
                <a:cs typeface="+mn-cs"/>
              </a:rPr>
              <a:t>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heeseburger" pitchFamily="2" charset="0"/>
                <a:ea typeface="+mn-ea"/>
                <a:cs typeface="+mn-cs"/>
              </a:rPr>
              <a:t>you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heeseburger" pitchFamily="2" charset="0"/>
                <a:ea typeface="+mn-ea"/>
                <a:cs typeface="+mn-cs"/>
              </a:rPr>
              <a:t>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heeseburger" pitchFamily="2" charset="0"/>
                <a:ea typeface="+mn-ea"/>
                <a:cs typeface="+mn-cs"/>
              </a:rPr>
              <a:t>allowed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heeseburger" pitchFamily="2" charset="0"/>
                <a:ea typeface="+mn-ea"/>
                <a:cs typeface="+mn-cs"/>
              </a:rPr>
              <a:t> to 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heeseburger" pitchFamily="2" charset="0"/>
                <a:ea typeface="+mn-ea"/>
                <a:cs typeface="+mn-cs"/>
              </a:rPr>
              <a:t>do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heeseburger" pitchFamily="2" charset="0"/>
                <a:ea typeface="+mn-ea"/>
                <a:cs typeface="+mn-cs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dirty="0" err="1" smtClean="0">
                <a:latin typeface="Cheeseburger" pitchFamily="2" charset="0"/>
              </a:rPr>
              <a:t>What</a:t>
            </a:r>
            <a:r>
              <a:rPr lang="fr-FR" sz="4400" dirty="0" smtClean="0">
                <a:latin typeface="Cheeseburger" pitchFamily="2" charset="0"/>
              </a:rPr>
              <a:t> </a:t>
            </a:r>
            <a:r>
              <a:rPr lang="fr-FR" sz="4400" dirty="0" err="1" smtClean="0">
                <a:solidFill>
                  <a:srgbClr val="92D050"/>
                </a:solidFill>
                <a:latin typeface="Cheeseburger" pitchFamily="2" charset="0"/>
              </a:rPr>
              <a:t>can</a:t>
            </a:r>
            <a:r>
              <a:rPr lang="fr-FR" sz="4400" dirty="0" smtClean="0">
                <a:latin typeface="Cheeseburger" pitchFamily="2" charset="0"/>
              </a:rPr>
              <a:t> </a:t>
            </a:r>
            <a:r>
              <a:rPr lang="fr-FR" sz="4400" dirty="0" err="1" smtClean="0">
                <a:latin typeface="Cheeseburger" pitchFamily="2" charset="0"/>
              </a:rPr>
              <a:t>you</a:t>
            </a:r>
            <a:r>
              <a:rPr lang="fr-FR" sz="4400" dirty="0" smtClean="0">
                <a:latin typeface="Cheeseburger" pitchFamily="2" charset="0"/>
              </a:rPr>
              <a:t> do?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heeseburger" pitchFamily="2" charset="0"/>
              <a:ea typeface="+mn-ea"/>
              <a:cs typeface="+mn-cs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835696" y="3789040"/>
            <a:ext cx="6984776" cy="165618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heeseburger" pitchFamily="2" charset="0"/>
                <a:ea typeface="+mn-ea"/>
                <a:cs typeface="+mn-cs"/>
              </a:rPr>
              <a:t>What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heeseburger" pitchFamily="2" charset="0"/>
                <a:ea typeface="+mn-ea"/>
                <a:cs typeface="+mn-cs"/>
              </a:rPr>
              <a:t> </a:t>
            </a:r>
            <a:r>
              <a:rPr lang="fr-FR" sz="4000" dirty="0" err="1" smtClean="0">
                <a:solidFill>
                  <a:srgbClr val="FF0000"/>
                </a:solidFill>
                <a:latin typeface="Cheeseburger" pitchFamily="2" charset="0"/>
              </a:rPr>
              <a:t>are</a:t>
            </a:r>
            <a:r>
              <a:rPr lang="fr-FR" sz="4000" u="sng" dirty="0" err="1" smtClean="0">
                <a:solidFill>
                  <a:srgbClr val="FF0000"/>
                </a:solidFill>
                <a:latin typeface="Cheeseburger" pitchFamily="2" charset="0"/>
              </a:rPr>
              <a:t>n’t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heeseburger" pitchFamily="2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heeseburger" pitchFamily="2" charset="0"/>
                <a:ea typeface="+mn-ea"/>
                <a:cs typeface="+mn-cs"/>
              </a:rPr>
              <a:t>you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heeseburger" pitchFamily="2" charset="0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heeseburger" pitchFamily="2" charset="0"/>
                <a:ea typeface="+mn-ea"/>
                <a:cs typeface="+mn-cs"/>
              </a:rPr>
              <a:t>allowed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heeseburger" pitchFamily="2" charset="0"/>
                <a:ea typeface="+mn-ea"/>
                <a:cs typeface="+mn-cs"/>
              </a:rPr>
              <a:t> to 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heeseburger" pitchFamily="2" charset="0"/>
                <a:ea typeface="+mn-ea"/>
                <a:cs typeface="+mn-cs"/>
              </a:rPr>
              <a:t>do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heeseburger" pitchFamily="2" charset="0"/>
                <a:ea typeface="+mn-ea"/>
                <a:cs typeface="+mn-cs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dirty="0" err="1" smtClean="0">
                <a:latin typeface="Cheeseburger" pitchFamily="2" charset="0"/>
              </a:rPr>
              <a:t>What</a:t>
            </a:r>
            <a:r>
              <a:rPr lang="fr-FR" sz="4000" dirty="0" smtClean="0">
                <a:latin typeface="Cheeseburger" pitchFamily="2" charset="0"/>
              </a:rPr>
              <a:t> </a:t>
            </a:r>
            <a:r>
              <a:rPr lang="fr-FR" sz="4000" dirty="0" err="1" smtClean="0">
                <a:solidFill>
                  <a:srgbClr val="FF0000"/>
                </a:solidFill>
                <a:latin typeface="Cheeseburger" pitchFamily="2" charset="0"/>
              </a:rPr>
              <a:t>ca</a:t>
            </a:r>
            <a:r>
              <a:rPr lang="fr-FR" sz="4000" u="sng" dirty="0" err="1" smtClean="0">
                <a:solidFill>
                  <a:srgbClr val="FF0000"/>
                </a:solidFill>
                <a:latin typeface="Cheeseburger" pitchFamily="2" charset="0"/>
              </a:rPr>
              <a:t>n’t</a:t>
            </a:r>
            <a:r>
              <a:rPr lang="fr-FR" sz="4000" dirty="0" smtClean="0">
                <a:latin typeface="Cheeseburger" pitchFamily="2" charset="0"/>
              </a:rPr>
              <a:t> </a:t>
            </a:r>
            <a:r>
              <a:rPr lang="fr-FR" sz="4000" dirty="0" err="1" smtClean="0">
                <a:latin typeface="Cheeseburger" pitchFamily="2" charset="0"/>
              </a:rPr>
              <a:t>you</a:t>
            </a:r>
            <a:r>
              <a:rPr lang="fr-FR" sz="4000" dirty="0" smtClean="0">
                <a:latin typeface="Cheeseburger" pitchFamily="2" charset="0"/>
              </a:rPr>
              <a:t> do?</a:t>
            </a:r>
            <a:endParaRPr kumimoji="0" lang="fr-F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heeseburger" pitchFamily="2" charset="0"/>
              <a:ea typeface="+mn-ea"/>
              <a:cs typeface="+mn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02420">
            <a:off x="7254507" y="969173"/>
            <a:ext cx="148113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69474">
            <a:off x="438955" y="3735622"/>
            <a:ext cx="1433763" cy="159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data:image/jpeg;base64,/9j/4AAQSkZJRgABAQAAAQABAAD/2wCEAAkGBxQQEBUUEBQWFRUUFR4UFhcXGBoVGhcZFRUaFhgcIBcaHCgjHRslHRUYITEhJSktLi4uHB8zODUsNygtLi0BCgoKDg0OGhAQGywlICUsLC8vLDAvLy4sNDQsLC0sLCw0MCwsLjc2LSwsLSwsLS8sLSw3KywsLCwtLCwsLCwvLP/AABEIAQAAxQMBIgACEQEDEQH/xAAcAAEAAgMBAQEAAAAAAAAAAAAAAwYEBQcCAQj/xABJEAACAQMCAgUKAwUCDAcAAAABAgMABBESIQUxBhNBUWEHFCIyM1JxcoGSkbHRI0JigqEV0iRTVGODk6KjsrPB8Bc1Q3N0wuH/xAAaAQEAAgMBAAAAAAAAAAAAAAAAAwQBAgUG/8QAMBEAAgEDAgQEAwkBAAAAAAAAAAECAxEhBBIFMUFxEyJRYTKR8BRCgaGxwdHh8VL/2gAMAwEAAhEDEQA/AOy2lpH1aegvqj90dwqbzSP3E+0fpSz9mnyj8hU1AQ+aR+4n2j9KeaR+4n2j9KmpQEPmkfuJ9o/SnmkfuJ9o/SpqUBD5pH7ifaP0p5pH7ifaP0qalAQ+aR+4n2j9KeaR+4n2j9KmpQEPmkfuJ9o/SnmkfuJ9o/SpqUBD5pH7ifaP0p5pH7ifaP0qalAQ+aR+4n2j9KeaR+4n2j9KmpQEPmkfuJ9o/SnmkfuJ9o/SpqUBD5pH7ifaP0p5pH7ifaP0qalAQ+aR+4n2j9KeaR+4n2j9KmpQEPmkfuJ9o/SnmkfuJ9o/SpqUBD5pH7ifaP0pU1KAgsfZJ8i+HYKnqCx9kmPcX/hFT0ApWqn44kdwYXWQaVQmXAMYMpZUBIbUCSh3K6eW9bPWMgZGTkgdpxjO31H40B6pSlAKUrx1o1ac+ljOO3BOM/iKA918Jr5JIFxk4yQB8TsBWs6TzlLSRlYqcBdS81DOFJH8QBOPGgNmHB5V9zWll6NQqh82UW8oHoSxgBgRy1e+veGzn4715PGHPDvONI60w5Cg+iZT6KgH3S+MHuIoCY8a1u628Uk3Vtpdl0qgYc1DOQHYdoGwOxINZ9ldrMgdDkHI3GCCDggg7hgQQQeRFeeHWghhjjG+hAue/AwSfEnf61gcIlDXN31e6B0yRuOt6vEg+iiPPjntoCTiN5MZRFbBNQXW7SBiigkhVwpB1MQfgASQdgffBOJmdXEiGKaJtEsedQDYDAq+BrRgQQ2B3EAgga/h3GoVWeWWRIw1y6DUwBbqT1AwOZyYjgDn2c6n4GJJJZbmRDGsgSOJGGH6uLWQ7r+6zGRjp5hQucHIAGyv75IE1yHAyFGAWLMeSqo3Zj3Csa34yjOqOskTPsnWIVDEDOA3q6sb6c52O2xrFvDr4jAp3EUEsxHc7PHHG32mYfWo+kvEEOm2T9pPI6FUXcxhXD9a/uKunIJ5kADJNAWClaS9knnmMVvIIY49pZQodyxGRGgbKggFWZmB5gAZyR64LdN100Jm68RBSXIUMrNqyjFAF1AKG2AOGGewkDazTKgy7BRkLknAyxCqPiSQPrWPccSjjmjhZsSTBjGveIwC3wwDWp4vMs9/b2vMRg3kg/8AbIWEH+dtf+jFaay4grT33E39KO3BtbYcyRD7Ur4vKdI79IoC9Zr7Wq6M2UkNsguHLzPmSZuzrJDqZV7kXOkDuUVtaAUpSgILH2SfIv5Cp6hshiNPkH5CpqAo3SyUJdyRuSkd5axxvLglIkgllMrEgeiStwoBOwO5O2+46Rkh7KWM7LdKrEb5jmjeIjPaCzxn4gVmX64u7Zu0iWL6OqyH+sIrA4Xw/rLF4VONE0oiPYhiuWaLb3UKqMdy4oDZ9Io2ezuFQkMYXCkbENoOkg94OK+2l25tY5dDSu0SvpTSCxZQTjWyr29pFas9K4DC4lYJMg0Pbk/tdZGAqpzfUfVIBBrd8OiKQxqdiqKpHiFANAYXD7u6kk/a26QxY/el1y57BoRSg+Os1HcS6eJQr79tL/sSQ/3jW6rR8dj0XNpOdgjtC57hOmF/3iRj4sKAz+NQGS3lVdmKNpPcwGVPxBANajjt60thE8aa2maB1TUF1ZdJdOTsMhTzrZ8a4isMZHrSOCsUY3Z3I2AHd2k8gMk8qxpeGMoskT1LdwW+CW0ka/7TL/SgMKGWfiMWNS28ROmVUZnn29aMkqvUt2HYnfbGxrL49bKIbeFQFTziABRsAIZFlUDw/ZCvvF7R45Bc2y5cYWaMbddGO7/OpuVPaMr2gjI4nYtNLbMDhIZTK47W/YyIg+6QN/KKA0/SC2ZZtVzLMbSQhT1chhEDHYazHhmiY/vE+iTvscixWFlHBGscKKiLsFUYA33+ue2pZog6lWAZWBVgRkEEYII7RioeG2nURLGGZgg0qWOW0j1QT24GBk7nG+TQFQ6M8K6u1gvbWNTLNCk80eAOt61Q5KufUl9Lv0tyOPWFwsLxJ41kjOVbltggg4IIO4YEEEHcEEGvdpbLFGkcYwkahFHcqgKB+AFY1vZGOaRk9SUBmXukGxYeDLjPiueZNAa1eGLNf3EkmohYYYVAZlxgyyN6pGc9av21uLKwihXTDGqAnJCgLk95xzPiajsbUpJOxIIlkDL3gLCiYP1Un61m0BVOA8NaeORpZptLXE+Y0IjG07r66gORhR+94cqslpaJCgSJFRRyVQAPwFYPR62aJJVcY/wiVl8VkkMgP+3j6Vn3NwEA1Z9JggwpbdjgeqDgeJ2HbQHOOL+cWdreXcikXvEJFt4Y1IZo0OVjQFSQXC6m22zitnw7gjRrYWGg9XboLq4YA6GkRsogbkSZiXx2BBnnV4Kg4z2bjw7P+tRW90khcI6sY20OAQdLaQ2k45HDA48RQE4pSlAKUpQENp7NPlH5Cpqhs/Zp8o/KpqA1vF7OWQxtA6o0bE5dS4wyMnIMNxqzzrI4dZiCJY1JIUbk82JJZmPiWJJ8TWVSgPHVDOrAzyzgZx8a90pQCvE0QcFWAYEYIIyCD2EHmK90oDDsuFQQEmGGKMtsxRFQnHeVAzWZSlAKUpQCsK9glZ4zHIEVTlxpDFxkbZPLYEbd+eys2lAeSNqhsIDHGFZ2kIzl2xk5JPZ8cVgcduJUKdXq0nOoqhkOrbSCADhcat8d247c+wkZ4kZ10sVBZeWCRuMZOPhmgMilKUApSlAYlrw2KKSWSNArzsGkIJ9IqoUHGccgBtU8UCrnSoGo6jgAZJ5k45nxqSlAKUpQClKUBDZ+zT5R+QqaobT2afKPyFTUApSlAKUpQClKUApWl4F0gW6nuolUjzWURFs5DErv8MMGGPCsfpz0kXh9o0n/AKjehCvPVIRtt3Dmf/0UBs+H8ZhuJJo4X1NbsEl2OFYjOMkYPbnHIgis+uYeRON18+WXdxMofO/penq3785rpxNYTvyB9pXOennlJW0LQ2YEsq7SOQTHETyG3rP4ZwN+0EVc+jIm8zg86JMxjUy5xnURkg42yM42pcGzpWp6R9IILCIyXLhRyUc2c9yr2n+g7cVVOjbX3E7lbqcva2iHVDAp0tL3F+0r277HsGNyur2B0GlKVkClKUApSlAKUpQClKUBDaezT5R+QqaobP2afKPyFTUApSlAKUpQCvhNfaxeJtiGQjsjY/gpoDk/kf4tr4hd5J/wvVOncxEzscfSU/ge6s/pCh4nxxIgM29gAZD2GRvTx45IQY/gaqTwi78xg4ZeaSSr3A08tSg6Rv8AFm/CumdA+GvBaapvbXDtcS556pDnH4Y27ya4XF+JKhpG4/E24r8LpslpwvLJr/JldgcT4nFjdpOsH8sjqf8AjWs3pR0klup34fw318YuLj92FTswXHN+z45A3BK6S56FzJeTTRXqwJc6g+NpNDsGdQTtnIHpDl+NW/gPCYLSER2ygJzJG5Y8slu0/wDe1VdRx2nS00VQ80ml0dlg2jSblkqnBujkT38VpCv+D2GLidjgmWdh+zDY7RjOOQGRW+6XdPltpfNbOM3F0TjSM6UJ39LHM9uBy7SKrtn0S4gklz1d2tvHczF2KZaQrqYrhsAqcN2GrVwLo5BZIRCvpt68rbyOTuSW+O+OVbVOM0NHp4xi98uvfq2x4bkyrw8NSCQXfGpfOLp/ZW6jWQc7LHEPWIPb6o/rVqm4rcyRlj1djFjJMhEkqjx3EaH4lq+2/D4LNZJcYJBeWVyXdgoJJZ2ycAdnIdgFajgdv/ajLfXeEs4WLW8LbByhx10hO2xBwvIY/GDQ6zU66bVHC+9NrPZLkvpsSjGPMvXCrYRQqod5MDOuRi7NnfJY/Hs2HZWXVet+mllLKIoZxK5OP2avIN9vWVSMeOcVYFNepi18N8kB9pSlbgUpSgFKUoBSlKAhsvZp8g/IVNUFj7JPkXw7BU9AKUpQClKUBr+OcUFpCZWUsA6JhcZ/ayrGDv2AuD9Kwull4F4fdsDutvIfH2ZrW+Ve4aPhUrpzV4WH0uIyP6gVnW8qTxK4wySIGHaCrrn6jBrh8X4pU0EqclG8Xe/5EtOClc0PBOG278OslmRGURxOof8AxjKG28SzHbtra8cvmghLRrqkYiOJfekkOlB8MnJ8Aa0v9l3E/E1MwVbS1UPAF2DSMukZ8V9LlsBp7zW6vU1XtkpGQryy/ApCVB/3tcbS8HeqnGrVleL81u7vb+SZytFnzhfQa3C6r1Vu533kkmAffuRTsiDOwA+NZU/RxIELWCLC6nV1a+jFLjmrKNgSOTgZBxzGVO9mYhSRuQCfwFVfyecdnvbR5LoaSsrKrFOq1LgNuuTjSWK5z2d+a9kqcUtqWCrd8zYWdyssayJnDjIzsR4EdhB2I7xWLxORlBZpUgiUZaQ6S2f5xpUDxznw7dPYcfjie4CpNJEbhmieGGSZGVwrPh0Ug/tDINjWt4LfTXvFk85iKQKshiinjZN1ICOur2kpGSdvQBOO+qvgKTs0WHPy3PVxxe20sJOIpdQyAxyxs0AKq+2pDCinbO4OdtxuN5B5PrZo0Rp7qSFfSSMzZi3OchQo785FXDiXH7O2JWWRA45xqOsffl+zQFv6VWl49awzxrBrijmfQ0UkMsAViCVdOsUKFJGllHaVO2+aWs4dJU5PSy2S9sJ/XqaRmm/MjCWVtTWHBY0Qx7TTkZjgz4nJkl+Of6HF06McFNnCUeeW4dm1NJKxbfAGFUk6F29UeNVpeAz2rO3DrnqQ7mR4ZUEsTO3M52dc+DGtzwLil68nV3dtEox7WGYspIH+LdQw/E86i4VqNFFbIS8757vib+vQxUUiyUr4K+13yIUpSgFKUoBSlKAhtPZp8o/IVNUNp7NPlH5CpqAUpSgFRSzqpUMcFzpUd5ClsfgrH6VLVd6dwv5m00OettWF0g97qt3X+aMuv1rEr2wDX+VyTHCJ/Fox+M6Vj9AbnreG2xxjEfV/6omPP105+tYvlF4ml1wFpU5SdS4+DSoa9+TD/wArg7faf859q89xmnHWUaSj1mv0dyejiRa1FUfgvFnhm/woODYzyxynGo9Rc5aGU9ugaVBPYNzyOLjf2/WxPHkrrRk1DmNQIyPxqocG4XcoI4biEq8KmOK9gdWyuc/tI3OSD2ggjO+x3rqUIxpxUY8kbzV8HSIpA6hlIZSMgg5BB5EEcxWv6TpqsrkDO8Eg23O8bcsdtVSPhzWUbySXDQrkZFsuFkZj2W7hwJGYgYj9YmqbxW74jdv1JuJFilnW3MeV1KXBYozooDMsas7gbLsDkmrSmmQODR1e2jVUVYwAgUBQuwC42x4YrUdNUH9n3LnZooXljYHBSSNCyMrDcEEDlWw4VY+bxCJWLKmyauap+6ue3HIHuxXriditxC8MmdEi6W0nBwee9VFzLPQ88KtkiiQRIEGkHCjtYZJJ5kk9prX9MOFed23VhdREsbgbbhZF1c9saC1Y/COD3NvOdd1NPEd1LspK4/dZWXcHsZSD4dtWOst2d7mErqxzPp9aXFjcR3VrMY4nCQvkkqhUYUuCDlCO3BIwe+tivS2+sXUcQsyyk7T2+WRge3bUOW+CQduVW3jvDVuraWFuUiEDwbmp+jAGsTyWcSa44ZH1nrwkwN/o9l+ukrWv2OhWalOK3Lk+vzIptxeC2owIBG4IyPrXqvgFfa6BCKUpQClKUApSlAQ2ns0+UfkKmqG09mnyj8hU1AKUpQGLxHiMVtGZJ5FjjXALudIGohRk/EgV7JWWP0WBV12YbghhzB7RvVZ6f3kkEYd4VnsyClymMugJ2kG+Co7RzGxzzrU9A1ltm0QSLPw51LwsW9OJsj9n8vP4Hu3zSra2nQlar5VbD6P27myi3yNB5PoUubS44ddjWLeXGMkbazyYYOzoT9a6BwjhsVtEsUChEXkBv8SSdyT3mtFwbomLa9nullY9eXPV4AAEj69znfB5cqtCV5nT6inW4m/Bk3Bpytm1+TwWoq0cn2vMpIU6QC2DgE4BONgT2DNe6+V6MyYVpbyNEvnOgzAH0oxshYEZTVkggHGe3uqGz4JHCYeryFgVwq88tLp1SFjuX2bft1tUqx9bMsqTEpGHjMakaS+oBixHMrpIx2Emqj5Telk1l1cVsQjyAuzkBiqg4AAYEZJzuR2eO26TbsjVtJXZfKVweLyhcRUg+cagDnDRRYPgSEBx8CD410vob06iv8RuOqnx6mcq+NyUP/1O/wAazKlKKuYjUTwW2vtKVGSAVxXonxu+tprl7JTNCkxaWH1gQ7NhlA3BwmMr4ZBFdP6Z8V80sZpQcME0p87+iv4Zz9KqvQbo9fWEKyrAkq3IVpI9fVzRhc6N29FshiSNiM0nKtClKVGN5en6kFSzaTOk8A4ul5bpPGGCuOTDBUglWB8QQRWxrxGMAfCvdXottJsgFKUrYClKUApSlAQ2ns0+UfkKmqG09mnyj8hU1AKUpQGLxK6iijZp2RY8YYuQFwezfnnu7a5X0Y4cbGS4u2ke3sBqeOGTZmU+qSh9XuUesfRB7j1W7sY5SpkVWKHUhIBKnGMjPI+NUjj1q0SvecUKdRbHXDaxsWDyA4jaR2UamLEYXGkczmuZxChX1FqMUtj+J9eyXr7m8Wlkk6LdK0vWeNo2gmj3MT+tpPJtwD8RjbbvqyJVOi4FdX8kV3euttIh1RpAg6xFI9VpWznPapBH9RVzArk0+DR02sVWi/LbkWYybWT7XyvtK7JsRQQLGulFCjJOAMDLEsT8SSTXH/K/dxyXcYjdXKRlHCkHSwcnBx2712Qtjc7AbnPLavzfx2JFuphC/Wp1jFXH7wJ1fXGSM9uCeVTUVm5DVeLGBVk8ncUbcSg61yuG1J/FIPUXPZkn64x21XngZQGZWCt6pIIDfAnn9KuXkls45b4mRCxij6yM52VgwXJHafS2qeTW1kMU9x2qlKVSLZRek7niHFbWwQZjhYXNz3YGCAf5SB/pBXTwKovEehsbu8sM09vPISWljkI1HOVDJkAquwA22Ar50N49dJdtw/iOHkEfWwzrjEiA435b898djA8gTbpSjayK1RO92XylKVKRilKUApSlAKUpQENp7NPlH5CpqhtPZp8o/IVNQClKUAql+Vq2d+HF411GCVJ2XGcqh9LI90A5PgDV0r4RmgK1wLjEd5As0JyGHpDtRsbqe4ithVeuvJrAJDLZyz2bk5PUvhPsPZ4A4r1J0PvSCP7Vlwf8zGD+IxVZ0XfBOquMm/r7VL6P8ent7s2HEyDLzgn5CZezPie/vBB353JlyMHkdjUUouLsyVSTWCv+UCSNeG3AlcoGTSuDgl8gqo78kYI7s1zjye8MR4pncBtX7LHcunLDwzkfhWT05tmgQ2vpSQ28qXS7nKwT649BP8MilQewOKwur4Sqs0V3eRloyTEoOdWdoyxjwRg4yWx41L4TlTcUzSNVQqKTVzG6e8XSaRYo8ERZyw5ajgYHgMf94roXko4a0NjqePQ0rlwSMMyYGgntxzx8aoHQzol/aFwWCstoj7ljksAdkyAMse0gbb+FdxRQAABgAYAHIAchWskoRUEZ3OpNzZ6rHu7xYtGrOXcIoAySTvy7gAST2AE17uJ1jRndgqqCzMdgANyc1zC0W747fNNayG3htsiKQgnBI7sjLsME9ykDft1hByMzntOpk1z7gnEhxHpAkluMxWsLqX7GyGTI8C0mw7QpNbDjHRPit1EIZLu3EZ2cojozj+Lv+AIBq19Eui8PDYerhGWbBkkPrOR39wGdh2fianp09uWQ1Kl8I3lKUqYiFKUoBSlKAUpSgIbT2afKPyFTVDaezT5R+QqagFKUoBSlKAUpSgNF0t6MxcRh0SZV1OqKVfWjfsIPdsMj/qARUejHSaWKc2HE/RuEOI5D6sw/d37yOR7fiCK6UTX598pPSQcQu/2WOpgykTAYLnOWfVzxkDA8M9tRVXFRvIs6ShVrT2U1dl04pxiOHicz3ELdT5ultMxUOqhnZ0Zl3JiYMy6uwqwxWwtuhfDJQJYoEdW9IFXcoe3YB9OPCufcI6aSG6tmusHSDbzP2SwyEY1ry1I3pZ7QTtzz1CbonZv/AOgFGc/smeEHPbiJlzULwlY2lCUZOMllepi33GOpdbTh0KSSKuCFISG3XsLlRtv+4NzW04GLgRBbvSZFOC6kYf8AiwFAXux3AVrheWPC4xGhSJcklVy5yeZbcsT4mqL006Zl5M2srYZCkYVsBQ2Q8jAHd2BIVT6o9LmQBjbcK7dlz9DH8ofSwXc/m8bN5tGw6zRgGRgfSxnYgclztnffauodBeMWElukNgwURj2R9GQdpJU7sScktvk53r89omBQMQwKkqwOQykgr4gjcGsQ1CTtbB2avApeCpbvP6dOx+rM19rhvRnypXNuQl0POYhtq2Eo/m5P9d/Gut9HukVvfx67aQNj1lOzof4lO4+PKrcZKXI4FahUpO01Y29KUrYiFKUoBSlKAUpSgIbT2afKPyFTVDaezT5R+QqagFKUoBSlKAUoapXTvp8nDj1Sxs87LldQKxgHtLkel8q58cUbsZjFydkYXld6T+bW3m0bYluBhsc0i5Mfi3qj+burifL4flWRxK/kuJXluGLvIclj+AAHYo5AVjbjxFUas97sv9PU6DSvSwcpc+rXOPddV7no4NZD8QmK6TPNpxgKZX047tOrGKx4oGkYLErOzbhEUuxx3KoJr3cWskR0yxvEx3AkRoyR34YCo1GSV0y3U1FGrV8OpGLl87/Xcg0LXpQByBr7g99MeNYc7qzZJDTqnLdGmk+0V+7PhffA/rX3l8TXlhjBr1y37aNJJNCnUlKc1UeV+Sa9ur5Hw9wrZdG4Ll7uNbDUJ8+iynAUDGosfcG2c89huSAYOF8NluZVigUtI/4AdrE9ijvrsnRKyHBwY5olMb7teJ352EqndFGdmGV7Tp5magle7ZyeLahRi6aWXz9l0Xfqy+xZwNW5xvjYZ7a918FfaunnBSlKAUpSgFKUoCG09mnyj8hU1Q2ns0+UfkKmoBSlKAUpSgFajpQtt5s/nyq0PaGGokk4UKBuXJIAC75xitvVTtiL2RblyDEhJtk5gc1Mx/jO4HujxJrWclFXNoxuzlPSfoTNbIZ4kYwH0jGTrkgU8g5GzeJGcd5xqNR1YGRuK/R/FOHi4j6tnkQEgkxO0THHZqUg4PaK1I6GcPjGTbRYAySwLbDxY+FU2ovLOxR19WnHa82WH1X8r2ZF0W4IvDrLKRGSZkDyBNOt2O+kFiBhc7AkDY9p3ovlI6Urdqlv1EkMkUmt+uCqy+iVAGljkHVnOcbDn2dGvOJJEnVWZieWKMOtuhGTEpAIUD1TpyF7M4qgeVLidpdQ28kDo8urBx66xlSSHHMYbTseXpeNbRVynCaVRSecnPzp76+YWvWsV91iq95e57CMaT6w+X9mVwa0aa4iSKNZWZx6DZCsBudRG4XAOTV+g8lDEHrLkatPo6UyA2+c6jkry8ai8klkg84vJGGIgYgPdGkSO34YA+DVauDcVmeCS/uNQjZc29soGdGcISebSucY7BkY51Ok9qR5rWah+PJ03ZcsYTt1NN0R6GvEVE0fVmOQvJMGGuUg4SNCpysGAGbVgsSARgVv+JXT8QaS0s1ym8dzcH1I1OzonvylSR3LnJ7q9veyy2KmZeqknkWArGx9ASziI4fnnQScjtq32VnHBGscKKiIMKqjAA+AqaEdzu+hzalR3u3dsmRcAAcgMD6V6pSpyAUpSgFKUoBSlKAhtPZp8o/IVNUNp7NPlH5CpqAUpSgFKUoBVdPRXTrW3uZ4EcltCCFlRmYsxTrImKgkk4zgdgFWKlYaTCdirjoaD7S9vpB2gzCMH/VIh/CsqPodZBQrQLJp5GYtO2/P0pCx/rW+pSyM3Zzy+63hVxOLayaaC4KyRCEBVikEYR0YAeih0B845lvpxaSfWzOcZdi5x3sSxx4b1+o+IjMMmP8AFt/wmvytAw0j4Cq2ojjB2eCySqttpWXUk1imsd9fNYprFVNnsz0y1CX34fL+yeG+eNXEcjIJFKOFYgOpHIjt5n8TXdOinBpZorSa5nV40jSWGJIuqGWiGgyHW2soG2ACjOGxyxwTWK/SvQv/AMts/wD40X/KWrenWGmjzfGlHfGUWne97fvkrkHD7yWaCF4Oqhtp+teZnRhKEZjEEUEtvlSdQGN6vtKVZSSOI3cUpSsmBSlKAUpSgFKUoCG09mnyj8hU1Q2fs0+UfkKmoBSlKAUpSgFKUoBSlKA8uoIIPI7H61Wl8n3DgMC1T7n/AL1WelYaT5m8Kk4Zi2uxWf8Aw/4d/kq/c/8Aep/4f8O/yVfuf+9VmpWNkfREn2qv/wBy+bKwfJ9w7/JU+5/71WG0tlhjSOMaURQir3KowBv3AVNSspJciOdSc/ibfcUpSsmg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88" name="AutoShape 4" descr="data:image/jpeg;base64,/9j/4AAQSkZJRgABAQAAAQABAAD/2wCEAAkGBxQQEBUUEBQWFRUUFR4UFhcXGBoVGhcZFRUaFhgcIBcaHCgjHRslHRUYITEhJSktLi4uHB8zODUsNygtLi0BCgoKDg0OGhAQGywlICUsLC8vLDAvLy4sNDQsLC0sLCw0MCwsLjc2LSwsLSwsLS8sLSw3KywsLCwtLCwsLCwvLP/AABEIAQAAxQMBIgACEQEDEQH/xAAcAAEAAgMBAQEAAAAAAAAAAAAAAwYEBQcCAQj/xABJEAACAQMCAgUKAwUCDAcAAAABAgMABBESIQUxBhNBUWEHFCIyM1JxcoGSkbHRI0JigqEV0iRTVGODk6KjsrPB8Bc1Q3N0wuH/xAAaAQEAAgMBAAAAAAAAAAAAAAAAAwQBAgUG/8QAMBEAAgEDAgQEAwkBAAAAAAAAAAECAxEhBBIFMUFxEyJRYTKR8BRCgaGxwdHh8VL/2gAMAwEAAhEDEQA/AOy2lpH1aegvqj90dwqbzSP3E+0fpSz9mnyj8hU1AQ+aR+4n2j9KeaR+4n2j9KmpQEPmkfuJ9o/SnmkfuJ9o/SpqUBD5pH7ifaP0p5pH7ifaP0qalAQ+aR+4n2j9KeaR+4n2j9KmpQEPmkfuJ9o/SnmkfuJ9o/SpqUBD5pH7ifaP0p5pH7ifaP0qalAQ+aR+4n2j9KeaR+4n2j9KmpQEPmkfuJ9o/SnmkfuJ9o/SpqUBD5pH7ifaP0p5pH7ifaP0qalAQ+aR+4n2j9KeaR+4n2j9KmpQEPmkfuJ9o/SnmkfuJ9o/SpqUBD5pH7ifaP0pU1KAgsfZJ8i+HYKnqCx9kmPcX/hFT0ApWqn44kdwYXWQaVQmXAMYMpZUBIbUCSh3K6eW9bPWMgZGTkgdpxjO31H40B6pSlAKUrx1o1ac+ljOO3BOM/iKA918Jr5JIFxk4yQB8TsBWs6TzlLSRlYqcBdS81DOFJH8QBOPGgNmHB5V9zWll6NQqh82UW8oHoSxgBgRy1e+veGzn4715PGHPDvONI60w5Cg+iZT6KgH3S+MHuIoCY8a1u628Uk3Vtpdl0qgYc1DOQHYdoGwOxINZ9ldrMgdDkHI3GCCDggg7hgQQQeRFeeHWghhjjG+hAue/AwSfEnf61gcIlDXN31e6B0yRuOt6vEg+iiPPjntoCTiN5MZRFbBNQXW7SBiigkhVwpB1MQfgASQdgffBOJmdXEiGKaJtEsedQDYDAq+BrRgQQ2B3EAgga/h3GoVWeWWRIw1y6DUwBbqT1AwOZyYjgDn2c6n4GJJJZbmRDGsgSOJGGH6uLWQ7r+6zGRjp5hQucHIAGyv75IE1yHAyFGAWLMeSqo3Zj3Csa34yjOqOskTPsnWIVDEDOA3q6sb6c52O2xrFvDr4jAp3EUEsxHc7PHHG32mYfWo+kvEEOm2T9pPI6FUXcxhXD9a/uKunIJ5kADJNAWClaS9knnmMVvIIY49pZQodyxGRGgbKggFWZmB5gAZyR64LdN100Jm68RBSXIUMrNqyjFAF1AKG2AOGGewkDazTKgy7BRkLknAyxCqPiSQPrWPccSjjmjhZsSTBjGveIwC3wwDWp4vMs9/b2vMRg3kg/8AbIWEH+dtf+jFaay4grT33E39KO3BtbYcyRD7Ur4vKdI79IoC9Zr7Wq6M2UkNsguHLzPmSZuzrJDqZV7kXOkDuUVtaAUpSgILH2SfIv5Cp6hshiNPkH5CpqAo3SyUJdyRuSkd5axxvLglIkgllMrEgeiStwoBOwO5O2+46Rkh7KWM7LdKrEb5jmjeIjPaCzxn4gVmX64u7Zu0iWL6OqyH+sIrA4Xw/rLF4VONE0oiPYhiuWaLb3UKqMdy4oDZ9Io2ezuFQkMYXCkbENoOkg94OK+2l25tY5dDSu0SvpTSCxZQTjWyr29pFas9K4DC4lYJMg0Pbk/tdZGAqpzfUfVIBBrd8OiKQxqdiqKpHiFANAYXD7u6kk/a26QxY/el1y57BoRSg+Os1HcS6eJQr79tL/sSQ/3jW6rR8dj0XNpOdgjtC57hOmF/3iRj4sKAz+NQGS3lVdmKNpPcwGVPxBANajjt60thE8aa2maB1TUF1ZdJdOTsMhTzrZ8a4isMZHrSOCsUY3Z3I2AHd2k8gMk8qxpeGMoskT1LdwW+CW0ka/7TL/SgMKGWfiMWNS28ROmVUZnn29aMkqvUt2HYnfbGxrL49bKIbeFQFTziABRsAIZFlUDw/ZCvvF7R45Bc2y5cYWaMbddGO7/OpuVPaMr2gjI4nYtNLbMDhIZTK47W/YyIg+6QN/KKA0/SC2ZZtVzLMbSQhT1chhEDHYazHhmiY/vE+iTvscixWFlHBGscKKiLsFUYA33+ue2pZog6lWAZWBVgRkEEYII7RioeG2nURLGGZgg0qWOW0j1QT24GBk7nG+TQFQ6M8K6u1gvbWNTLNCk80eAOt61Q5KufUl9Lv0tyOPWFwsLxJ41kjOVbltggg4IIO4YEEEHcEEGvdpbLFGkcYwkahFHcqgKB+AFY1vZGOaRk9SUBmXukGxYeDLjPiueZNAa1eGLNf3EkmohYYYVAZlxgyyN6pGc9av21uLKwihXTDGqAnJCgLk95xzPiajsbUpJOxIIlkDL3gLCiYP1Un61m0BVOA8NaeORpZptLXE+Y0IjG07r66gORhR+94cqslpaJCgSJFRRyVQAPwFYPR62aJJVcY/wiVl8VkkMgP+3j6Vn3NwEA1Z9JggwpbdjgeqDgeJ2HbQHOOL+cWdreXcikXvEJFt4Y1IZo0OVjQFSQXC6m22zitnw7gjRrYWGg9XboLq4YA6GkRsogbkSZiXx2BBnnV4Kg4z2bjw7P+tRW90khcI6sY20OAQdLaQ2k45HDA48RQE4pSlAKUpQENp7NPlH5Cpqhs/Zp8o/KpqA1vF7OWQxtA6o0bE5dS4wyMnIMNxqzzrI4dZiCJY1JIUbk82JJZmPiWJJ8TWVSgPHVDOrAzyzgZx8a90pQCvE0QcFWAYEYIIyCD2EHmK90oDDsuFQQEmGGKMtsxRFQnHeVAzWZSlAKUpQCsK9glZ4zHIEVTlxpDFxkbZPLYEbd+eys2lAeSNqhsIDHGFZ2kIzl2xk5JPZ8cVgcduJUKdXq0nOoqhkOrbSCADhcat8d247c+wkZ4kZ10sVBZeWCRuMZOPhmgMilKUApSlAYlrw2KKSWSNArzsGkIJ9IqoUHGccgBtU8UCrnSoGo6jgAZJ5k45nxqSlAKUpQClKUBDZ+zT5R+QqaobT2afKPyFTUApSlAKUpQClKUApWl4F0gW6nuolUjzWURFs5DErv8MMGGPCsfpz0kXh9o0n/AKjehCvPVIRtt3Dmf/0UBs+H8ZhuJJo4X1NbsEl2OFYjOMkYPbnHIgis+uYeRON18+WXdxMofO/penq3785rpxNYTvyB9pXOennlJW0LQ2YEsq7SOQTHETyG3rP4ZwN+0EVc+jIm8zg86JMxjUy5xnURkg42yM42pcGzpWp6R9IILCIyXLhRyUc2c9yr2n+g7cVVOjbX3E7lbqcva2iHVDAp0tL3F+0r277HsGNyur2B0GlKVkClKUApSlAKUpQClKUBDaezT5R+QqaobP2afKPyFTUApSlAKUpQCvhNfaxeJtiGQjsjY/gpoDk/kf4tr4hd5J/wvVOncxEzscfSU/ge6s/pCh4nxxIgM29gAZD2GRvTx45IQY/gaqTwi78xg4ZeaSSr3A08tSg6Rv8AFm/CumdA+GvBaapvbXDtcS556pDnH4Y27ya4XF+JKhpG4/E24r8LpslpwvLJr/JldgcT4nFjdpOsH8sjqf8AjWs3pR0klup34fw318YuLj92FTswXHN+z45A3BK6S56FzJeTTRXqwJc6g+NpNDsGdQTtnIHpDl+NW/gPCYLSER2ygJzJG5Y8slu0/wDe1VdRx2nS00VQ80ml0dlg2jSblkqnBujkT38VpCv+D2GLidjgmWdh+zDY7RjOOQGRW+6XdPltpfNbOM3F0TjSM6UJ39LHM9uBy7SKrtn0S4gklz1d2tvHczF2KZaQrqYrhsAqcN2GrVwLo5BZIRCvpt68rbyOTuSW+O+OVbVOM0NHp4xi98uvfq2x4bkyrw8NSCQXfGpfOLp/ZW6jWQc7LHEPWIPb6o/rVqm4rcyRlj1djFjJMhEkqjx3EaH4lq+2/D4LNZJcYJBeWVyXdgoJJZ2ycAdnIdgFajgdv/ajLfXeEs4WLW8LbByhx10hO2xBwvIY/GDQ6zU66bVHC+9NrPZLkvpsSjGPMvXCrYRQqod5MDOuRi7NnfJY/Hs2HZWXVet+mllLKIoZxK5OP2avIN9vWVSMeOcVYFNepi18N8kB9pSlbgUpSgFKUoBSlKAhsvZp8g/IVNUFj7JPkXw7BU9AKUpQClKUBr+OcUFpCZWUsA6JhcZ/ayrGDv2AuD9Kwull4F4fdsDutvIfH2ZrW+Ve4aPhUrpzV4WH0uIyP6gVnW8qTxK4wySIGHaCrrn6jBrh8X4pU0EqclG8Xe/5EtOClc0PBOG278OslmRGURxOof8AxjKG28SzHbtra8cvmghLRrqkYiOJfekkOlB8MnJ8Aa0v9l3E/E1MwVbS1UPAF2DSMukZ8V9LlsBp7zW6vU1XtkpGQryy/ApCVB/3tcbS8HeqnGrVleL81u7vb+SZytFnzhfQa3C6r1Vu533kkmAffuRTsiDOwA+NZU/RxIELWCLC6nV1a+jFLjmrKNgSOTgZBxzGVO9mYhSRuQCfwFVfyecdnvbR5LoaSsrKrFOq1LgNuuTjSWK5z2d+a9kqcUtqWCrd8zYWdyssayJnDjIzsR4EdhB2I7xWLxORlBZpUgiUZaQ6S2f5xpUDxznw7dPYcfjie4CpNJEbhmieGGSZGVwrPh0Ug/tDINjWt4LfTXvFk85iKQKshiinjZN1ICOur2kpGSdvQBOO+qvgKTs0WHPy3PVxxe20sJOIpdQyAxyxs0AKq+2pDCinbO4OdtxuN5B5PrZo0Rp7qSFfSSMzZi3OchQo785FXDiXH7O2JWWRA45xqOsffl+zQFv6VWl49awzxrBrijmfQ0UkMsAViCVdOsUKFJGllHaVO2+aWs4dJU5PSy2S9sJ/XqaRmm/MjCWVtTWHBY0Qx7TTkZjgz4nJkl+Of6HF06McFNnCUeeW4dm1NJKxbfAGFUk6F29UeNVpeAz2rO3DrnqQ7mR4ZUEsTO3M52dc+DGtzwLil68nV3dtEox7WGYspIH+LdQw/E86i4VqNFFbIS8757vib+vQxUUiyUr4K+13yIUpSgFKUoBSlKAhtPZp8o/IVNUNp7NPlH5CpqAUpSgFRSzqpUMcFzpUd5ClsfgrH6VLVd6dwv5m00OettWF0g97qt3X+aMuv1rEr2wDX+VyTHCJ/Fox+M6Vj9AbnreG2xxjEfV/6omPP105+tYvlF4ml1wFpU5SdS4+DSoa9+TD/wArg7faf859q89xmnHWUaSj1mv0dyejiRa1FUfgvFnhm/woODYzyxynGo9Rc5aGU9ugaVBPYNzyOLjf2/WxPHkrrRk1DmNQIyPxqocG4XcoI4biEq8KmOK9gdWyuc/tI3OSD2ggjO+x3rqUIxpxUY8kbzV8HSIpA6hlIZSMgg5BB5EEcxWv6TpqsrkDO8Eg23O8bcsdtVSPhzWUbySXDQrkZFsuFkZj2W7hwJGYgYj9YmqbxW74jdv1JuJFilnW3MeV1KXBYozooDMsas7gbLsDkmrSmmQODR1e2jVUVYwAgUBQuwC42x4YrUdNUH9n3LnZooXljYHBSSNCyMrDcEEDlWw4VY+bxCJWLKmyauap+6ue3HIHuxXriditxC8MmdEi6W0nBwee9VFzLPQ88KtkiiQRIEGkHCjtYZJJ5kk9prX9MOFed23VhdREsbgbbhZF1c9saC1Y/COD3NvOdd1NPEd1LspK4/dZWXcHsZSD4dtWOst2d7mErqxzPp9aXFjcR3VrMY4nCQvkkqhUYUuCDlCO3BIwe+tivS2+sXUcQsyyk7T2+WRge3bUOW+CQduVW3jvDVuraWFuUiEDwbmp+jAGsTyWcSa44ZH1nrwkwN/o9l+ukrWv2OhWalOK3Lk+vzIptxeC2owIBG4IyPrXqvgFfa6BCKUpQClKUApSlAQ2ns0+UfkKmqG09mnyj8hU1AKUpQGLxHiMVtGZJ5FjjXALudIGohRk/EgV7JWWP0WBV12YbghhzB7RvVZ6f3kkEYd4VnsyClymMugJ2kG+Co7RzGxzzrU9A1ltm0QSLPw51LwsW9OJsj9n8vP4Hu3zSra2nQlar5VbD6P27myi3yNB5PoUubS44ddjWLeXGMkbazyYYOzoT9a6BwjhsVtEsUChEXkBv8SSdyT3mtFwbomLa9nullY9eXPV4AAEj69znfB5cqtCV5nT6inW4m/Bk3Bpytm1+TwWoq0cn2vMpIU6QC2DgE4BONgT2DNe6+V6MyYVpbyNEvnOgzAH0oxshYEZTVkggHGe3uqGz4JHCYeryFgVwq88tLp1SFjuX2bft1tUqx9bMsqTEpGHjMakaS+oBixHMrpIx2Emqj5Telk1l1cVsQjyAuzkBiqg4AAYEZJzuR2eO26TbsjVtJXZfKVweLyhcRUg+cagDnDRRYPgSEBx8CD410vob06iv8RuOqnx6mcq+NyUP/1O/wAazKlKKuYjUTwW2vtKVGSAVxXonxu+tprl7JTNCkxaWH1gQ7NhlA3BwmMr4ZBFdP6Z8V80sZpQcME0p87+iv4Zz9KqvQbo9fWEKyrAkq3IVpI9fVzRhc6N29FshiSNiM0nKtClKVGN5en6kFSzaTOk8A4ul5bpPGGCuOTDBUglWB8QQRWxrxGMAfCvdXottJsgFKUrYClKUApSlAQ2ns0+UfkKmqG09mnyj8hU1AKUpQGLxK6iijZp2RY8YYuQFwezfnnu7a5X0Y4cbGS4u2ke3sBqeOGTZmU+qSh9XuUesfRB7j1W7sY5SpkVWKHUhIBKnGMjPI+NUjj1q0SvecUKdRbHXDaxsWDyA4jaR2UamLEYXGkczmuZxChX1FqMUtj+J9eyXr7m8Wlkk6LdK0vWeNo2gmj3MT+tpPJtwD8RjbbvqyJVOi4FdX8kV3euttIh1RpAg6xFI9VpWznPapBH9RVzArk0+DR02sVWi/LbkWYybWT7XyvtK7JsRQQLGulFCjJOAMDLEsT8SSTXH/K/dxyXcYjdXKRlHCkHSwcnBx2712Qtjc7AbnPLavzfx2JFuphC/Wp1jFXH7wJ1fXGSM9uCeVTUVm5DVeLGBVk8ncUbcSg61yuG1J/FIPUXPZkn64x21XngZQGZWCt6pIIDfAnn9KuXkls45b4mRCxij6yM52VgwXJHafS2qeTW1kMU9x2qlKVSLZRek7niHFbWwQZjhYXNz3YGCAf5SB/pBXTwKovEehsbu8sM09vPISWljkI1HOVDJkAquwA22Ar50N49dJdtw/iOHkEfWwzrjEiA435b898djA8gTbpSjayK1RO92XylKVKRilKUApSlAKUpQENp7NPlH5CpqhtPZp8o/IVNQClKUAql+Vq2d+HF411GCVJ2XGcqh9LI90A5PgDV0r4RmgK1wLjEd5As0JyGHpDtRsbqe4ithVeuvJrAJDLZyz2bk5PUvhPsPZ4A4r1J0PvSCP7Vlwf8zGD+IxVZ0XfBOquMm/r7VL6P8ent7s2HEyDLzgn5CZezPie/vBB353JlyMHkdjUUouLsyVSTWCv+UCSNeG3AlcoGTSuDgl8gqo78kYI7s1zjye8MR4pncBtX7LHcunLDwzkfhWT05tmgQ2vpSQ28qXS7nKwT649BP8MilQewOKwur4Sqs0V3eRloyTEoOdWdoyxjwRg4yWx41L4TlTcUzSNVQqKTVzG6e8XSaRYo8ERZyw5ajgYHgMf94roXko4a0NjqePQ0rlwSMMyYGgntxzx8aoHQzol/aFwWCstoj7ljksAdkyAMse0gbb+FdxRQAABgAYAHIAchWskoRUEZ3OpNzZ6rHu7xYtGrOXcIoAySTvy7gAST2AE17uJ1jRndgqqCzMdgANyc1zC0W747fNNayG3htsiKQgnBI7sjLsME9ykDft1hByMzntOpk1z7gnEhxHpAkluMxWsLqX7GyGTI8C0mw7QpNbDjHRPit1EIZLu3EZ2cojozj+Lv+AIBq19Eui8PDYerhGWbBkkPrOR39wGdh2fianp09uWQ1Kl8I3lKUqYiFKUoBSlKAUpSgIbT2afKPyFTVDaezT5R+QqagFKUoBSlKAUpSgNF0t6MxcRh0SZV1OqKVfWjfsIPdsMj/qARUejHSaWKc2HE/RuEOI5D6sw/d37yOR7fiCK6UTX598pPSQcQu/2WOpgykTAYLnOWfVzxkDA8M9tRVXFRvIs6ShVrT2U1dl04pxiOHicz3ELdT5ultMxUOqhnZ0Zl3JiYMy6uwqwxWwtuhfDJQJYoEdW9IFXcoe3YB9OPCufcI6aSG6tmusHSDbzP2SwyEY1ry1I3pZ7QTtzz1CbonZv/AOgFGc/smeEHPbiJlzULwlY2lCUZOMllepi33GOpdbTh0KSSKuCFISG3XsLlRtv+4NzW04GLgRBbvSZFOC6kYf8AiwFAXux3AVrheWPC4xGhSJcklVy5yeZbcsT4mqL006Zl5M2srYZCkYVsBQ2Q8jAHd2BIVT6o9LmQBjbcK7dlz9DH8ofSwXc/m8bN5tGw6zRgGRgfSxnYgclztnffauodBeMWElukNgwURj2R9GQdpJU7sScktvk53r89omBQMQwKkqwOQykgr4gjcGsQ1CTtbB2avApeCpbvP6dOx+rM19rhvRnypXNuQl0POYhtq2Eo/m5P9d/Gut9HukVvfx67aQNj1lOzof4lO4+PKrcZKXI4FahUpO01Y29KUrYiFKUoBSlKAUpSgIbT2afKPyFTVDaezT5R+QqagFKUoBSlKAUoapXTvp8nDj1Sxs87LldQKxgHtLkel8q58cUbsZjFydkYXld6T+bW3m0bYluBhsc0i5Mfi3qj+burifL4flWRxK/kuJXluGLvIclj+AAHYo5AVjbjxFUas97sv9PU6DSvSwcpc+rXOPddV7no4NZD8QmK6TPNpxgKZX047tOrGKx4oGkYLErOzbhEUuxx3KoJr3cWskR0yxvEx3AkRoyR34YCo1GSV0y3U1FGrV8OpGLl87/Xcg0LXpQByBr7g99MeNYc7qzZJDTqnLdGmk+0V+7PhffA/rX3l8TXlhjBr1y37aNJJNCnUlKc1UeV+Sa9ur5Hw9wrZdG4Ll7uNbDUJ8+iynAUDGosfcG2c89huSAYOF8NluZVigUtI/4AdrE9ijvrsnRKyHBwY5olMb7teJ352EqndFGdmGV7Tp5magle7ZyeLahRi6aWXz9l0Xfqy+xZwNW5xvjYZ7a918FfaunnBSlKAUpSgFKUoCG09mnyj8hU1Q2ns0+UfkKmoBSlKAUpSgFajpQtt5s/nyq0PaGGokk4UKBuXJIAC75xitvVTtiL2RblyDEhJtk5gc1Mx/jO4HujxJrWclFXNoxuzlPSfoTNbIZ4kYwH0jGTrkgU8g5GzeJGcd5xqNR1YGRuK/R/FOHi4j6tnkQEgkxO0THHZqUg4PaK1I6GcPjGTbRYAySwLbDxY+FU2ovLOxR19WnHa82WH1X8r2ZF0W4IvDrLKRGSZkDyBNOt2O+kFiBhc7AkDY9p3ovlI6Urdqlv1EkMkUmt+uCqy+iVAGljkHVnOcbDn2dGvOJJEnVWZieWKMOtuhGTEpAIUD1TpyF7M4qgeVLidpdQ28kDo8urBx66xlSSHHMYbTseXpeNbRVynCaVRSecnPzp76+YWvWsV91iq95e57CMaT6w+X9mVwa0aa4iSKNZWZx6DZCsBudRG4XAOTV+g8lDEHrLkatPo6UyA2+c6jkry8ai8klkg84vJGGIgYgPdGkSO34YA+DVauDcVmeCS/uNQjZc29soGdGcISebSucY7BkY51Ok9qR5rWah+PJ03ZcsYTt1NN0R6GvEVE0fVmOQvJMGGuUg4SNCpysGAGbVgsSARgVv+JXT8QaS0s1ym8dzcH1I1OzonvylSR3LnJ7q9veyy2KmZeqknkWArGx9ASziI4fnnQScjtq32VnHBGscKKiIMKqjAA+AqaEdzu+hzalR3u3dsmRcAAcgMD6V6pSpyAUpSgFKUoBSlKAhtPZp8o/IVNUNp7NPlH5CpqAUpSgFKUoBVdPRXTrW3uZ4EcltCCFlRmYsxTrImKgkk4zgdgFWKlYaTCdirjoaD7S9vpB2gzCMH/VIh/CsqPodZBQrQLJp5GYtO2/P0pCx/rW+pSyM3Zzy+63hVxOLayaaC4KyRCEBVikEYR0YAeih0B845lvpxaSfWzOcZdi5x3sSxx4b1+o+IjMMmP8AFt/wmvytAw0j4Cq2ojjB2eCySqttpWXUk1imsd9fNYprFVNnsz0y1CX34fL+yeG+eNXEcjIJFKOFYgOpHIjt5n8TXdOinBpZorSa5nV40jSWGJIuqGWiGgyHW2soG2ACjOGxyxwTWK/SvQv/AMts/wD40X/KWrenWGmjzfGlHfGUWne97fvkrkHD7yWaCF4Oqhtp+teZnRhKEZjEEUEtvlSdQGN6vtKVZSSOI3cUpSsmBSlKAUpSgFKUoCG09mnyj8hU1Q2fs0+UfkKmoBSlKAUpSgFKUoBSlKA8uoIIPI7H61Wl8n3DgMC1T7n/AL1WelYaT5m8Kk4Zi2uxWf8Aw/4d/kq/c/8Aep/4f8O/yVfuf+9VmpWNkfREn2qv/wBy+bKwfJ9w7/JU+5/71WG0tlhjSOMaURQir3KowBv3AVNSspJciOdSc/ibfcUpSsmg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2" name="AutoShape 8" descr="data:image/png;base64,iVBORw0KGgoAAAANSUhEUgAAAKQAAACWCAYAAABQByPnAAAgAElEQVR4nOydZ3hc1dGAz+13q1a9WJLlIsmSe+8FbNwBA8Z0Y0LvEFqooYXeDYRuDJgeAoQaMCRAEkiAj+YOxkUuclfbctv7/bgrWcaGYGLHhmj0zKPVrsrd3VdzzsyZIurq6miTNtmR2I5N0krhui6e5+G5HqQcsD3cpIXnetgpi0QqieM4rK1ZxXtvv8Orf3yJ6666hgmj96NnVVeKcvIwFRVViBatq6vboYo2INvk+8T1PBzP9YF0XDzbgYSFE0+RamiifvMWGhsaWbdhPS+//DJjR48hFo4Q0HRMTUMVEposo8sKuqKgShK6rKDJchuQbbLz4noeruf5t22bjbXr+OarBSxfuISFX3zFKy+9zL1338N5F5xPt27diEWi6LIPniKED6KsoAiBKkmYqg+pKkl7BkjP83aoO/O9e4vuiuf9Y373rrqOnf09O/oex3WxXQfbtlm3Zi3vzX2Xh+/+PVdedAmHHzyVvr16kxGJIiQJIQSyEGiygq6oaLKCIiRkIVAlGUPV0GQFVZKR99SS3Qbkzx1IBye9f3Qdh9UrVvLiU88ydvgo8mJZqLKCqigIIZAUGUlIyD9S24BsA3KngfQ8Dw+Ix+NsWLeOuW+8ya+OOJrCWDYBRcPUdBRZRgiBqmlIkvSjtQ3INiB3GkjLtqlvbMC2bRbOm895Z59DRUkZUc1EE5K//EoSQhJoht4GZBuQP/0afuz3J60U9fX13HbLLbRvV4whJLICYQxZQRICSQhkVUHR1DYg24D86dfwQ9/f7F27rksqlWLZ0qXsP2EiubEsskMRTElGSzsnQgiELCHJPx7GNiDbgNz+93j4mpZmCD3Pw3IdLMcmFU/gJGyeeeQxOua3oyQ7D0NIaEKgCAlJ+Mt1i4ofr7+4OOSuAOd/UrzvaFpsx8ZxXRzPxcGjMZnATdnULlnGMQceQpYRpCiWQ0Q3UYVAbgZSTmsbkG1A/iT5HiAty8KybSzHxgOaEnHseIpnH3mM7mXlZJthYkaQoKq3AbkjaQNy14rneViWBZ6HbdtYqRQba9dzxowTqCwuozCaRaYZQhUCRQikNiC3lTYgd5GkLaXneriOi+d6OCkLK5Hk/bnvMqBbTwqimWToASJGAKU1kJLkn9JIbUC2AfkTZbvXqhWQnuPiWjZWIknjpi389uJLiRgBIpqBKasoQrR411JrwNqcmjb5qeJ6bos3DWwF0nGx4gma6hpY8NkXXHHBb2iXl4+ctohK+kxakeRtYfyJ2gZkmwDgsTW84/l3gAdOIoXdGOejv7zPfkNGkKkH0dKWUGq1REvpRIo2INtkl4gHuICLH/h2HQfPdmjYtIUNNWt46uHZnHfKGZRl5xM1AiiKgizL6f3ifw5iG5Bt0iLNkR4HH0jHcXAsCyeZwmlKUr9uEysXLOHSs89jUFUP8jIy0XTNPxZU5B0C2WxB24Bsk52WZuvYGkgrmcKOJ9i0ai1ffzGfWTN/z6VnnMsJU4+kMCsXzTSRdW0rkNJeBuTu8m539rhsbzkm/DmJB6Rcm6RnY+Piug6ubePGkzSt38jiTz/nqw//xfuvvcnYwcPICIZQNBVZUZDkXbN3bAOyDcgW8QALlxQulmeTSiVINtTTtGEj65YuY82Sb6hZuJhDxk2gQ34BmhDIkrxLnZk2INuAbBEPSLoWFi6O5+A4FsmGBuz6BjatXMVHc99lypixZAWCZGg6upDagGwDcveJB1iuv1yn7BSNjfVYTU1Y9fV8+M679KmuJiDJaRgFuiS3AdkG5O4T38N2sT0b206RSsZxrBTzPvmUfQYOImaYZBomAUkirPgnM21AtgG528T3sl2SVgLPc7CTCZYtXszUSZOJ6QaZhokpBLoQfhKu/DOwkG3y72VvBL35GpKpBK7n4DoWjmVxxYUXkRUMEZJkgpKMKSQMIVAlgbQLA+FtQO5B2duA3PY6XFKpBJ5r8+Wnn7LPkCFUFJcQkmQCQkIXws8IbwPylyN7E5DNf9t1/ZYotm3hOhae63DpBRfQo7yC3FCYgJAw/0swtgH5X5a9AcjWf7cZRsdx8FwH20qyeMF8Rg4aRKfCIqKqRkCIFiDln5BO1gbkXix7I5CO4+A4PoyppkZeeu45enepIqpqmGkYTeGnme1OEH8UkK7rtjyJ73tRbdve+rXrgeeB26p6bQfqef7ZafNdLs1fe362SVo9dt7r3Rve9O+TvcGr35F1dBwHz3HYUFvL5Rf9hrxYJkFZ8WOOQrSUJ+wVQNqW3XLx2/x3Oc17D5tUMolrO3iOC477o4B02F5tvO3UbQNyt16Pn2rm0lhXzxOPPMqE0fsRDQRbIGwu2trVeY8/CUgnZYHj9wB0Un4jysb6Br8noOthJ1Mt93uO/8S8Hwnkjh5yv2Mh3TYgd/v1NAO5emUNZ558KtWdK1CFRMgwtwVS2guAtBNJrGQKJ55k9fIVfL1wEfH6BpxEEs928SwHN2XjJFO4jt8Ry/V8WL1m8HaktAG5twG5pmYVZ596Ol3LK8mJZbb0b9yrgPSakiS3NHDnzbcycuAQMowgY0fuw1uvvg6WixNP4iZS4ODvRzxf/f3fDxrJNiD3MiDj9Q3cct0NDOzdl31HjCQzEkVNt8jba4C0tjTyxAOPUJDe5OaHY+RHYvSqqObO626idvkqsD28lONbyJ0Acne9YW1A7tz1NAPpOS5L5i/khOkzOPSggxnYtx8BTd+7gPzmi/mMGTyckuw8IrJOYTSLbDPsayjMJWefB00p3HiKzRs3YTl+hwMnXcHmeh4p22q53dz94Lsv9Tae+h4GcncC8mOeU7MD2Vp3F5zNf8+xHexkCtdyePn5FxjYtx9j9x1NyDS3yfpurqPZY0B+/cV8BvfsQ1QPEJAUTCGRoQcIqzqZRpCOBcU8M/sJmjbX49h++KD5RYwnEn5zdNfFaz4NcPw2wKlUCsuySCYSLTA6trNz5nQ3yZ6yWHsaSM92sJsS/N9H/yI/O4epUw4iMxJFkeS9B8iNq9cybcrBRM0gmpAIqhoBRUWXZHRJJqjq9OhSzXNznvJrMJIpkvE4qXgcz3FJNsVxLavFK/dcH7xUMoVrp+s2LJtkPIHruG1A7kEgU4kknuXwl7ffQVcUBvcfQHZGDF3VWqykLMt7FkgnZfH4o7OJRaKokkRA01GEIBzwW2eEzACGojJ04CDWrqjBSVrYiRSz7nuQA8ZPpDivgGH9B3LckUdzzmlncPF5F/DQPb/nvbnvsrpmFY7tkGiK+y9GG5B7FEgrkWTZ4q+ZesAUVEkiqBvEwhFCgaDfDVeIPb+HdB2XtavXMGH8eFTZ70ygqSqKLKPKCpqiosgKkWCIS399Aau+Xsaiz76kJDePsKKTZYaI6QEydJMsM0ReOIPcUAbFeQVMGj+Bl174I/GGRhzLxrHsNiD3IJC1a9Zy9WVXkBmOEDYDaLKf9xgNR1BkpQWYPRsY9xxcz+GNP7+OpimEQgFMwzfhoUAQWZYJh8OYhkFBVhb33nobT896FFOSiRoBMgIhDEkhqOoEFA1DqAQlvaV1W3FBPtdcfjmbamvxHAe8H7CSreH8KTGlHwl6Cxjf0Z8jkP82qpE+0HBshxt+d13LzBhNkokEQ6iyTCya0TJR4b+hPwjkEacdwYnnncDxZ84gFDVQFIGpyZiqhKHIqIqELEvIikxRXjZ9ulVx/rlnIkuCYCiAoquouoai6aiaiaYGkIVGQNPRJYGpSEQNjUP3n8ibr7xE3ab1OFYKK2VjOx6WBwnL8o8v0xvv5hfRSiT9k6T0qVBzQyTXTuK5Np5t4TkOnmX5+1jb8YP5KQ9sD1ywLT/lynEsbDvV4pQ5novtudh4OHjpeuX/HLL/pnj4R7GW52Kln5NlWyQSCZrSq5IdT7B86becfdrpZKbBU9L1Mv8tAHcKyEh5hGjnKFqujJmpIGSBpgk0RWDoMoGAQSgSJpwRpV1RLp3KiujWtROyJqEGVaSAhB4NIhk6kqohaTqSpBAwg0TMEFmRKIXZ2VR2KGXcviP47SUX8ukn/yBpNZDw4iRIknAsLNvBdjyctLquRyKZIpm0sGwXy3ZJpWwSqTi23QBeHNuqw3XjeG4c22rASjViJRtxrASOnSSVasJ1bRzHIpGK+z/rOi1j02zPxWm2kPy0ncOeBjJppfwGAJ5LIpkkkUjQ2NBIKpHETab48K/v079bT2KBkD/QKO1F727H5ScD2X1SN0oGFZPfPZfcikzalecSzjLQAzKBoEYoEiKaGSOWnUluboz8/Ci5eRHCWUGi+VGiBTGMaAAjYhKIhonlZhPJjJGTW0BhfglF+cV06VxBVXlnBvXvxcgR/ZlxwjRuuutK7p59M/c/cyfPvfkUr/31Dd75+7v8/f8+5JOFn/HF4i+Zv3QBC1cuYenaZazauJp1DevZ2LSRuvh6GhIbSFhbSNr1JN1GUm4TKSeO5SaxvRQpN0lTspGGVBMJJ4ntOb6me2g7nps+BvXw/oO97J4EsvXf97yt57We45Koa+Bff/sH/Xv0IqqaZOiBnweQFRMqGHLUYLpP7EpOt0y0TJVIYQAtomCENcxwADMcIhAOkV+QRSzLIKcwQvvKYjp264CRYRIpihErySa7NI/s4lxieZlk5uaRm1tCXl47SkvLKC0tpnuPCoaM6MWUw0dzzKkHcuhJY5l6yhgOP/tADjvzYI46exozzj+KEy6ewcmXHc/Jl/6Kky/7FSdfdjynXXEiZ11zKr++9iyuu/t6bn3gNu5/8gFmPTebx//4JC++/SfmfvRX/vb5P/nXgs+Zt2wJyzesoc5totGLkyBF0kuRcFIkbSs9WDK9pd2aG/eTgdgjQHr4W5iUnU54AVywEikevuf3dChoR1jRMIVERNMxVX3vBzJvSC5DjxvCuNPHMeCQfpilBma+gQgIhCmQdAVJ05ANDVkTmCEJWRcUVxbSa3gPKgd2Ibc0l4zSLDKKY2iZGkbMJJKVQTCaQSQzRiw7Riw7QnZ+hAHDe3Dq+dO576mb+P3zN3DjY5dw9cPnc8l9Z3Hhvadz3l0nc9Ztx3PGzTO46N4zOH/mqZxxy3GcfN1RnHDNEZx0zdFcceclnHXl6Uw4ciyTjpnAtJOncuCMAzj0pEM5+PhDGDN1LGOnjeeIU4/ikpsv5/dPPsBfP/2AlZtqaLKasDwb27NwXQccL638pE3kngbSs/zn4CUtPNtjw6q1PPngLMpyCwkKhQzVxBCCkKT+PCyk2l6lx+TunHzjydzxwh1c+/C1TDpqEmpMQxgCJaCle0kraKaEYgj0qEIg2yC3Qw6/vuY8Pl/2Ba/+7XV+d/d1DNlvMHpEQ4uqCEMgmxJqUMaMaJhRlayiCFnFGew/fTQfLHqTJU2fsSTxKQsTHzOv6SM+q/uAL+v+wZdb/sGnm97j72ve4m81f+b1hc/xp6+eYvZf7ua6Wb/h0plnMOboAQw7pCeHnz2J6RcczIyLDuXAk/ZjzFFDmX7BVE6/6ngOPeVgJh49kaGThzL99GO46uareOu9N6lr3IzrWjipVDrNzsK1twL1U48xd7dYluU3irIs8MBqaIKUg7WlgQWffsEpx/6KDgVFhGWNoKQSlFRMIRNMA/nfiDP+R0CKmEDkCiKVYX573xV80/QtHy/9P4485RhE0HdyZFVBUiQkRfhfGwItqiMMQV5lPlfPvIaNyU00uPV8NO8fHH3yEUQLwoig8C2tIZCaVRcoGQI5W+KJNx5ms7eWDV4Na70VrHS/4fPN/+LD1e/xxvyXeeWLF3j2wyd48dNneewvD/HI2/dx+f3nsf9JwxhyUDnF/QMU9TEpHRCmsJdJ6cAMCnoGKO4bZtCUavpP6sKM84/gwF9NoOvwcoZNGkj/Ub2YPG081992LZ989hEpqwnbimMnEyTjCVIp3xO3bXu7hOU9KZZltVxPM5C2baeztRpZ+tVCBnbvRU4oQqYeJCRphCQNU1IxJAVTKFuHHe1h/UEg9ZiKkiGhRBUqB1Ry4XUXMfOxezntwjMp6lyCElBRNQVZlvxRYopASAIloCAFZKSARIeeHbn2zmt54o9PcM+jd3H6eSdS1CkHPUNgRAVGRMYMq5ghDS2kYmbqGHkKo6YO4aDTJnLIGQdw0GlTOPCUAxk3Yxyjj96XoVOH0HtiLwYfPJjh04ZTOqCEgt4FRMtD5HbJIKciTLhUJ9reJLtzhIyyILEOYTLKIkRKQ8TKIoSLDcwiiZxyk0iJTHaHAAXlGbSryKRbv85MPeoA7n94JjVrlpJI1GPbyRYAmt/878YKfwqYuyIQ31Ko1RzodhxSqRR2U5IX5jxDj86VBGXVz0dIqyEraJI/FlgV0i5px7zbgYxkBJB1QSQziGLKmBGTUGYIM2oi6zKKIaPpMqauogoJRZb9KaCyQAlqBHPCSAGZaEEGGXlRojkhsgoihLM0Qpkq4ZhOOCNANBomEo2QkRkhlG0SbWeQ2dkgUi4R6CChFcoYRTLBEplQqUKkTEHNkzEKNcLtDUKlMtEOMkqWjJEjEy7QiRaamDkKSlRCzZCRIzJy2P+sRBVCeTqhIoGSLQjkC/RcgRITyCGBGlEwIho5xTHG7j+SV996kcZ4PZ7ntSSHANskk+xJIGFrxlQqlSKVStHY0MBlF/6GglgWRZk56EIipBkYirq1J3hzStleAOKPAjIgZAyhpMc9CPSAiWyoCF1GqL41lIRAkyXCehBFyGiKjhDpJpayQGgCoQtkQ/J/RhYomoSkSciqiqLoKLKJouhouoZQBFJAoOdJdB6aQfU+UQZPjDLqoGz2m1bAoAlheo4y6DHSoM/oID1GBug+wqR6qEFJd5PSrjoFnTSKylXyO0rkthdkFUuE8gThPEGsSCJaIBHMFRR3Uclsr5LVQSLSThAtFmSWyug5AjNXECnU0GMqfYZ34+VXX2DDhg04jkMikdiuSOqngrmrTmc8z6OpqQnXdWlsbOTee+7BVFWiuokuyYR0A02S0RQ1Pan1p49/22NAhoVBUOiYQiOgmkhCRggJIQt/zygJFFmgSRJB1UQVKppiIISCoqoIRUbSZIQikNMA64biAyu0tJpIwkQIFUlWfCBNQX6FwelX7sMld4zgklu7c/nt3blqZm/Ov64zZ11VytlXteeCG8o568pSzryimFMuzmf62TGOP6+I6Wfmcdw57Tjs5CymTA8x9fgYhxyfyUEzMjjspFyOOaMdB83I4tgzKzn2jG7sf1R7hk0ooFNvk/xyhfY9YuSXB8gs08nqaGLkSnTvW82DDz5AXV0djuNi2y627fhpd7aF69gt81z86svmeNF3jkN3COT22jp2uE090vZ3tWgy6e9x5779Dj279SCg6T6EkpxOthVb08mkHejeDmTzlHchtvW8FEVBkgSqmh7SrfhLgCwUf4qT+Pdhg63LhI4Qavr3BlCkGEIIqnurXHVbB665L5ubnyzklicKuOWJAm5+vIBbHivklscKuenRAm6clc+ND+dx/YM5XP9gHr+dmcHld0T5za1hzr8hyLnXmJx7bZDzb4hw2e1Z/O6+Qm6ZXcZdczrw1Ns9eO2fo7n7qd488sIUZpxdSfVgmdIeMsXdDaLtBaH2gowOElpEwgyanHHmWdSu3UgybuGkPOyUhWsl8dx0ml3Kw0s54KTAtdLq4FgpnGTCP660nfSJE/7pk+0H4D0HnJSH5/i6o9JM12tdpZn+7HmkLP+fwU25nHHC6YSVIJrkJ78o6fnVe9qD/o+B/L4f8oH0n5yqqlRUVKDr+o8OG0hC+F6d1ApISSAkHUlkYcgaI0YHuOuRIu560uSWJw1ufcrktqcC3P5UkDueDnH7nBC3zwly++NBbn00wM2zDG5+xOSGhwxufCjADQ+HuPHhKDc/lMn1D0T53f0Rbn00k3ufKeChl0p47PUSnn+vkFc/quIP7/Zn9sv7cvJF7RkyQafnyCDlA4K0626S2yVATnmIjEIT3VQxAwFGjhzL7EefYsmib0gk4rhOAttqwrX9eJ9j2Xh20ofRscC1cR0HPA/PBdfZakA918NybX/SqmWRSCax0nDRysg2x0I9b7u7sF3/iNNOWjRsrGPs8H39UI6kbDMt4RcNZPPtQCBA3759MQxj54FsbSFlgSQrSFIYQxUcfEQWDz5dyIN/NLj9acHtTwpue1Jw2xzBbY8L7nla5d6nNe55SuPuJzTuekzlztkKM58wuOvxALc/anDLQzo3PaBz84Mmt88Kc8+cDB56PpfHXinkqTcLee6dHF75qIKPFu/Pg8/344QLYow9VGHY5BB9RsfoNqyA0u65ZJdlk5EXRg8ohKNRVC1IIBRjwJBhXPm7K/jgo3fYFF9H0ktge2C7NraTxHEsXNfGtq2W2GDz6Y9n+0bUslxsz8LyUiTdOAmnCcezcLFwPQuvleLaLRlR/oqeLoXzXDzPwoo3YjXUMWn0vkQ1bZtg9/8EkLIsYxgG+fn5qKq6E0BKrYA0WoAUkoQsmwQDgkuvqeAvn/XlvQVlvPVZO974tIjX/pnHn/6RzUsfZPH83DDPvR3m2bfCPPNGmKdfC/Hkq0Hm/CnMEy9HefzFCLNfiPLo8xk8/EyYB58K8vCzQWb/IcwTL0eY80qIl97P5Q/v5vPyB1255KYgx54tmHaSYP9jTMYfnk+P4Tlkl2VgZmYi6/42RZIVFNVEqCpKUEUOy0SKA/QYVc2Bx0/h/Bsu4Z4n7ueZPz3DOx++y1dL5rGitobajevYUt9AMuVs3V46YNkOcbeeJI0kvHoanc0kvUYs4tjEcUjikMT1knhuym/E0KyeDdh4bgrPTYJn4SYbue+OW8iNRtBk6X8DyOajJVVVW3RnqtK+F0hZoCgqhiG4/4khLNm4L0sberK0vhff1PXim829+GaTr4tru7N4bXcWre7OgpquzF9RzbwVXfnq2x588XUPPllQzYdfdOFvn1by7odlvPVBMW++X8Ab7+Xx2l+zeO2vGbz5z2xmv6xw+6MK51wtOOUSwUkXC065LMxx57ajuFpCMgRCNjDMEIoiISsqsm4gNIEUktCKJESBQO0sE+puEu2ZSWb3bDI6x8gpy6G4qoQ++/Rl8uEHcPl1V3DH7+/ixVde4qt586ira8BxbRJuAxZNpLxGmuw64nYdlpvA8ZI4roXj+k6T5zh+6pydPtJ0/TXc8xw8z8JONOFaCdatXsEJRx2JovyPANkaTEmSdvoJS0JOO0sCIQIIoflLtipQNYFhCh54sjefr+rBl2sLWLS+A0s2dGLppkpW1HdlTWMP1jT2Yk1DL1bX9WLN5p6s3tSDVRt7smJ9b1au78fK9QNYtXEIqzcOZ82mEazePJxVG4dSs2EAK9b3Zfm63ny9visfLizmzX/m8dIH+Tz5Rhb3PZ/Bw3+q4Ib7q6kaqPohK91EkjV/W6L4UQY5IlAKBJk9A5TsGyHUT0OrkpCrBXIXgV4h0DoL5PYCuUAgZwnkDIGSKYgUBelY3Z5BIwcy6eCJXHzlhTw652E+/PgDalYvp3b9apqaGkgmk6RStr9SO+BZ4Fkenu07Pa7jO0P+yZGHa/s5oV4yxbeLFjNk0GAKCgq22fPv7VD+R0D+VN0eSB0hC1TDBzKaIXj8xX58urITn6wM8/mKbD5flskXy3NYUFPI17WlLF3XgWXrOrJifWdWbaxg9aYurNlUTc36rtSs70HNul7UrO/LqvX9WLW+P6s3DGDNxgGs2zKAjY0D2JwYwGanH5vdwWxyR1ITH8GiDf35fHUf/v7NQJ56sy+HHp+FHBTImoyq+nFSSZP8c/wsQaRacPjlw7ns2SOZdlM/hp5XSvUJ2bQ/JEzJBJP80SpZwwTR/oJwL0G4myDURWB2FOjtBGq+QMsR6DEZYQhKOhdx0GGTmXjgOE4781R+e/WVzJo9m/fef59Fi75m1co11NfV4zoOlm2RchxszyNh2zQlLRzbo7E+jtVkYycc4k1xHnnkEYqLi9E0DVmW0TRtj0O3lwMZRAijxULKiiAYFjz3xmAWbKxk/oYsFq7OY97KHL5YlslnS2N8sTSLBcvzWbSikCU1xXy7qj0r1nakZl1natZVsnpDNavXd2Ptxl7UbuzH+s0DWbepP6vWdWfFmipWra9izeaubLb6sDHVj3XxQaxqHMKy+oEsbRjAV+sH8t6CEVx0fTFGTKAaUkujTiWgIKICkSOoHBfg9HtG8vDnp3Dl2xM58w+DmTG7J1PvrOKgm6uZcHVHRl5YyIAzsuh9Qgblh+p0mqJROl4mf6Qgc7Agq49EdrVGoEQQLFEp7p5FcbdscjtmYOSoCFMgdEF2aTb9RvTjV2cexzW3X82zrz/LvJULWdu0kbWNm1m6ZhVfLlyMbbskmpLUb44zd+67nHnmmXTo0MG/9v9iKcLPDMjWe8g0kOmTHUkS6KbgtQ/GsCzei+WJYmoaOrNiSznLN3Xi2w0dWLqujEU17Vi0opjFK4pZsqKYJctLWLysmCUrSvl6RRnfrOzI0ppyvq3pwrJV1SxbVcW3qypYsbaK2i3d2RTvTb01gI3xIdTWj6S2cTTrU2PY4I5heeNIFm04gPuf6k9GvoSqC6T0HlcOCERAEOggOPnGIVw4ZzC3fjCGy+f25txXKjn+qXZMf6KUY5/oyFGzyjjsgVIOuaeEg+8sYcINBYy7poB9Lstl6PkxBpwVod8pmfQ+JpfqqTGKxwTJ7CcR7SmR1Usj1ksh0kMQqBLoHQVqsUAvlTA6y/SZ0oOhhw9h2LSRHHLaNPY/dgqDxgznxjtu5cyzz+XQqYfTqVNnFEVBVVU0zd9y7MnUsp8nkLJAMyT+8un+rHEHsMrpyOp4FWvj3aiNd2dNY1dW13VlbUN3aut7smZzN2rWV7NibReWryln4bJ2LFjajvnflDLv6xLmLWnP/K/LWLysMyvWdmV9fR8arEEkvWE02aNoSI5jc+OB1CcOJbFpI30AACAASURBVO5OI8EhbHImszp+GC++PZ72FTKqlj5p0mQkQ0IEBOUjM3jm03N5Y91Z/GHtNJ5cM45HakZyx4J+3DSvH1d+3JPLPurBRR905bx3qznnra786g9lzHimI0c+VsYhD5VwwL1FTLqziAk3FTP62iL2vaaQIRdnMeLSQgaem0Pv0zPpdWoWfU/Np8cJ2ZQfGaHTQTHUSoHcScbsrRDspRKo1pGLZMxig5z2Wci6jKb5jmZGRgamaf5vODU/HUjxHSBNhCSQFRlZltBMib9/OZV1DKHWq2Sj3ZstTn82O/1Zn+rD2sYerKnvzpr6nqze0p01m7qzakNXajZUs3J9F1bUVrJ0VQVLlndm4dKOfL2ikpr1PdjcNJC4M5y4O5RGewiWN5mUcyRJ+yRSzpmkvNOxOJEUx7PBOpG3PzyMfoMVdNNftoUqIXSBUSCYcEIVH9fdzifOZfzNOYE3rSm8ak3i+cbRPJecwJzkBB5rmsCs+gk8tHk892+YwN21k7ijZiI3fTOWq+aN4pJPhnHBh4M4/Z3eHPxEIYc+VcxhT5ZxzPNdmDq7I1Mf7cyhj1Zy0APljL+zhNE3ljDu2momXNOL8mNj5E+O0vGQLNpPyKZ0VB6FfbLQMhW0iEA1ZCKREJqmEQwGMQwDTdP2eij3CJC+Nr8wOpIIIosQupKBJqvoAYkvlh3FWncgq50y1ttd2GBXscGuZoNTzQaritp4ObVNlaxtrKC2oZza+s6sratk1fpqVq6tYvmaSlbWdmH1hq7UrKti9YaubG7qT8IZju3tg+WOxfOOw3YvxErdSCp5P5YzC5uHSDKTdfHreevDMxgyWscI+9sIzdAIZKhomYKTLx/LWus15rsz+ad7EXPj0/njpgk8t3k0j20eycMN+/JI4xhmJ8bxeGoST9j7M6tpIo80TuThhok8WDeRB+omcv+mydxZM47rF43g3toDuGv1ZK6eN4wrvxzG1fNGcPX8UVw1bxRXfDGcKz7bh9PfGsGJrw1lxssDOPaFgUyb3Z/BF5dReVQhfQ/vhtnOQJgCRfeX5uYlutnTbgNyh5pOsJAEQpKRhIkistBEFqpQ0IMS/1o4jW8bB/BNY0cWb+jAonUdWFRbxsI1pSxcXcI36zryzfoylq4r45va9ixd256lqzuyaFkXFn5dwfyvO7JgaUe+Xt6Z5WuqWLu5N1viQ0m6Y7CZiMXBJJxTsLzr8bwn8bx38Lz3cXkbm5docp7htfcvpKSLimwKhCyIRjMIRHUiBQqX33Eca+y51PAHFnMv/7Av4vWG6fxxyxQeqBnJzDUjmbl6JDNXj+DO1SO4a/UIHtw4lgc2jeWBzWN5aPM4Hto8noc2T+TeteO5s2YMv18/ibtrJ3B37QTu3TiZezZM4u4Nk7hr/QTuXDee22sncfu6Q7lh1QFct2oy1608kCvnH8Rhjw9g/DX9mXTBGAKFpg+kJm8TG/45wLiHgVRaskwkoaKICIoIowgZIyjx7CtjefvTat79sj1vf9KRuR934u1/lfHWP9vz9kcl/OWT9vz10/a892l7Pvi0jL99WsrfPu3Aex925P0PO/L+Rx3528cd+fD/OvLJV+V89XVPVqwdwZamA0h6R+BwPA4XY3m3kbJnk7JfxfXeweXPrKufxXufXcydj0wjkKVghP0JBLpuohoKWlTioBOG8I8VT7KMP/G5dR9v1V3M0zUzmLV0Cncu3I87vhnPbUvGcvPC0dwwfxTXfzWSG+aN4qYF+3DLojHctmQsd3wznjuWTeT2lRO5efk4rv9mNNcsGsmNy8dx29r9uXXt/txWewC3rT+Q29dP4fYNU7hnyzTu3HgQd6w/kJnrp3H36uM480/j+c0Lx3PabccRbRfxM6Z2AGMbkD8IpNrKs5ZQhIYkDGQhoZuC8y6r5IpbI1x/X5Dr78vmlvvzue2hAu6cVcDMR/P5/WP53PdEAffPyeeRp/KZ9Uwejz6bzyNP5jH7mQKefKGYZ/9Uyh9eK+XFNzvw2rtdeO9fA/ls4VgWLZ/C1zVHMP/b4/lqyTl88vklvPvexbz86lnMfuZILv5dT444KYdTzutLIFNG1v1QlSLrBEMGelSQ2VHjpCsP5KmPr+em12dw4XNjmf77LkybWcrh95VxxMOdOOKhThz+UEcOf9DXIx7qxJGPdOaYRys59vEqfjWnG8c+XcVRf+jM9JcqOe61rpzwVk9mvN6Vk97pzWkfDOTMD4fy609GceEX+3HxvP24avEYrlw0iqsWjuK6xRO5a+mxXP72kVz36q+ZdOq+BAtMZEVCFvJ2fR3bgPxeTedCtvKsZUlCljRkSUIzBGMmRxk3VeKgYwVTpksccpzCYScoHHWqyvTTVU44R+ekX2uccr7GGRdpnHWJxjmXapx7icYFVxhcfE2QS38X5NLfBbj42gCX/i7Ib2/M4Kqbs7jyxmwuvy6H087L4oTTczjquBwOOTyLAw6NMP4QjeETBcMnqhxweBnhLAlZUzCNMIbmt4+RDYGZJ2g/MEa/qWVUHBilw0EGhQcKSqcJSqYJSg8TtD9couwIiQ5HynQ8Sqb8GIWK6SoVx2pUztDpcpxOxQkaXc5W6XVxkOHX5zHxnk6MuqWIgddmM+i6bIbelM/I20rYd2YZ+91Tyv4PFXPgw4Uc+FAh0x7tzBnPj+L02ftz+l1HEOlgooQkgqaB1gbkzqieVh9GSfED4v65uG8hu/UJ0a2/xKDRgoH7SQwcJxg8QWLYJMGISYLhEwUjJwv2PVCw38GC8dMEEw8X7H+4YMqRgoOOFhxwpGDCoYKJ0/zbU44WTDnK/56JUwUjJwj2mSjYd6LEqPEqw8YKBo0R9BslGLW/ydAxeeQWBlD1EJIwkYRKc4KylikT7WgQ62qQNzhIuL8gMEgQGi7QewvCgwSRZh0siA4W5I6QyB4hyBohyBrua2S4ILSPIGuCIGeyoN2hGlmTJSLjBdGJgnBaI5MFkf0F+UcI2h0taHeUoHyGysjzyhh5alcmnjISYfjetSYJDCHagNw5C6n7b25zqUPzSYiqEIxotO8UoVO1SmVfhcoBMl0GylQNlug6WNBtqKDHUEHPYYLeIwR9Rwn67SMYMFowKK2DxwiG7CcYMlYwbLxg+HjBsHGCoWP9xwaPFgzcVzBgH8GAkRL9Rsj0HSHoO0LQe7igur+gXWdBIENBSCaKFEASCrLsV1sKXRDINZHzJIxOGma1hlolIXURaNUywWqVYJVKoIuCWalgVsiYlRJmF1+DVYqv1TKBrhKBbsLX7mntIRPoKWP2kjB7SRi9BVpvQXCQjtpHRu8nEx2kkj1IxSyVESH/miTZn7ql7wVw/XyBbKWyqmKEDIrKsijpHKGsW4CS7iqlPRXa95Lp0FuiYx9BeT9BRX9B1UDhQzpE0H2ooOdgmZ6DFXoNkek1VKL3MEGf4YK+IyT6DJfpNVSh1xCFnoMVug8SdB0gqOon06WPQmVvico+gsq+gpIuglihQA1ICElHU4MIIaNpBrKa7nMUNZAyFKQcBZErIXIEolBCbqeiFqgoBQpynoyUfkzKk5DzpJbPcp6Ekiv559l5EmaBQqBIJ9jOwCxQ0QsV9HYaZolOoL2J2SGEUmQgChWUMg2tREbOFy0wCkVBlmRU4Q872tNw/YyAVJGEnq7RSd8nCb/wSFFRTJXsogyyS4LkdTbJr1DJr1Qo7KJQ1FWmXbVEWXeFDj0kOvWSqOgjUdlPoks/hS69dLr0NqjqrVHVV6G6r0S3AQo9B+l0H2jQrb9J135BqvsG6dRLoWMPlbJqg5JKg3blGkWdFQo7ycSKBHpE+EVqskIwFEZRNIQko+oaqqEhVIGkS2hRDTPLJJgZJJQbIpwXJpIbIZoXJaMwg4x2MWLFmcQKYmQWZJJVmEV2UQ457XLJLcolvyCPwnaFFJcWU9apjI7lHelcXU559wq69KyiW59u9OzXk14D+tBr+HD6jhhC/xH96TGoB4opIxkqQjGQZRNZ0vy8zb2kRuZnAqSCJLSte7JmlRSErCB0iXBegFC+QkaxQlYHmeyOCjmdFHI7K+SXKxRVqLSrUCjuotK+WqNDV52O3Qy69IzQpVeYqt5BqvqYVPcx6NJbo6KnSkUPjc7ddDp1NehQbVBapVFUaZDfySS3NEhmUYCMAoNQjoQRTZ9b6z6Uqq76TRFkiUAoyMDBAzn6mKOY8atjOf/Cc7nuxmu4Y+at3Hv/TB6a/SCzn5nNnOfn8OxLz/LCay/w0psv8cqfX+G1d17jz++9xV/+/hfe/+h9/vbR3/noo3/wyccf88UXn7Ng4TwWf72Yb5Yt5duVy6lZu5p1mzawqaGOLfEmtsQTJByLplQjc//yZzRd9bcSUhBZhJGF4f9jy3serp8VkH5h13dVQ8h+ia2RLaNm+d5ssFAQLBCEiwTRdoKMdoKMQn9JzSqSyCmRyWuvktdepXPXKOXdwpR3D1LRw6Sih0l5d41OXVU6Vqt06KJTVmlQWhEgu0whVqoQKlAxswzUqI4c1JBMgRKUUEMSatDvqiEUQWZ2Fsef+CvefPN1li79msaGOhw75Scrug44DrgujmORdFLYno2L0/Lheg5OWt0WTWd9ezaOm8JyEqTsBJZnYWGRJEXCTRF3EsTtBLadxHPipOIbmf3I3ShCENSDqFIIWUSQRAAhqb9MIHefZ9ZcmfgdlWS/V5AiUMMyalTGzFJQYwIjUxDIlgjlyYTzFCJ5KpE8jYx8jViBRmahTmaRRmahTFaRRFY7iexiiZxiiZxiQVaxIFYgiOb5mpEvEcqVCOWqBLJU5JCE0CUkXUY2ZL+LRsRA0WXalRVyznnnMPeduWzavIlkMoHj2L7afia33xzVTjf49yeauduAt606roPj2jiu3VKu5bdHbW6T2hplBwcbx7Nw7CR2qhHXaeKPzz9FUNfQFQ1F6GhKEF0PIivqXlPWukuB3BVjIL4X6B3UBasBLQ2EgtAkZEMhkKGjRQRGhq+BTHmrZsmEslUiuTrRPINYob/0ZhcbZLXTiRWqZBQoxApVYoUqkTyZcK4gnCuI5Mlk5geI5gQwIgpCS/clCipoQRWhClRTY9g+w3nj7TdIJhNYlrWduukZj9vpDor/f6DMf4e6ww/Xr2q0UxYrli3ngMn7IwmBoel+NwohWr7+xZ3U7Cogt3shJIFQtldJlZB1hXBmhFAsTCAaJJoTJpxjEsrWCWZpmDENM0MnnGMQzjFa7g9kqpgxiXCuRiRPJZqvEivUySwyyCjQiOb790XyFEI5MsFsCT0oE4pqhKIagbBCMKITipoYAZUOnUq56prfsmLlcpJWYrvmUj/UE/z7dFeInbL8QUfpz/O+/IoLzjufaVMPpbS4hIBpoqsaivwLPMveFUA219v8GCBlTUZSJFRdJZaVQVFJIcUdiijtXERp50JKOhVS3KmA4o4FlHYu3Pa+TgUUd8ojuyhIdrsguSVh8kojFLTPILc4TFZhgMwCk1iBQUaeTjRXIzsvRE5+lOy8CNl5GRSV5NGrbzeuv/Favpr/BXUNW3A9h2QqheM6O7ZtP9CbZ3e042ue6+O5XkunjKaGRpYt/ZZJEyciCUHQDKC2aq/XBuR3gJS/89/qN8r3VVG23jYMHVmRiGSEOXbGdJ599mleee0lnvnjkzzyxIPcfs8tXHnd5Vx0+XnMOOlojph+KFOm7c+4/UczcsxQhowawLB9+zF4ZG/6DelKz/4VVPfqRFXPMiq6lVBWUUBp5zzKKvLpVFVMZXUHqruXM2RYP04940Seff5JFi2ZRyLVSMpOYjsWrueQSCX3SEvmHYnneiSa4n7HDMfFSQ8EcGyHk088CU1R0RTVX7rbgNxeW3dlbX5RFFlCVeXt1J+Do1BUmM/dM+8kkWjCspMknThxu5HGVD31iS1sadrE+s211G5cw6ralSyv+Zavly9m8bcL+OdnH/Deh3N5fe5LPPfSHB57+mEenH0vd913Czfcdg3X3vRbbrrjWmbedxvPPT+H9z94h6VLF7Fpcy2pVCNOusA/lUqQSiWxLItUKvW9S/Z/HUjHxbUdXNvxZ5e7Hm56zszRRx6FpqqosvLLtJC74g9s96KkexGGTYPczBgBTUURAlNVUCX/c0XHDsyZ/Sjx+jo/HOKlcLwULlbaC/0+tXBJpjWR1tZft76dAqy02jR3yvFrnJ1W0NGie4WkfR47ZWGlLDzXY+P6DVx68SX069MXVVb8jClVawPyxwIpC4EhyxTmZFOcn0fENAnp/jClgKpQ0aEDjz/yMMnGBjzPwXFTfrG89++AtHE9K62ptLb+etvHvhdI12npYtbS+mRvATI9l6fZ0/Zcj9deeZX+ffvRrrCoxdvepv9jG5A/DKQi/LPWdrm59OjShcLsbGLBILokkRkK0b9nT555/HGsRALPdXBdG9e18bzm9krfr55np3vdNFu65tvN9299bCuI9tbf4bn+m/7dX70XAulYNp7r8btrriUrlkk4GGoJ+7RZyJ0AUpMkdCEojGXSo7yC0tw8ckJhQrJCaW4eE/fZl5efeRYrkcSz7Za43o/Zs+2c19vc2K4Zxn/TgHEvkOYhpW469GOnLKYffQyGrm91ZoRo20PuDJCGJBMQgkzDpDgrm8JYJnnhCDnBEJ0Ki5i072iemfUoqaY4XjKF67Rq4vnv3jDvx2q6IaPXPGPxO73u9lIL6dp+k8hmIFOJJPuMGtUC4jbaBuSPU02SCcj+QPiwqpEZCJIVDJGfEaN9XgFD+/Tl7ltuJb55C17K3m1A+uq2Um/7voweaeP54y3vrtLvA9JzXFzHwbZs6uvqGNh/AAEzgKr4k3plSdpmguvPSX847NPqKEqVW4WAdmE7YCndpVeRZMKGSWY4QnF+IaedcBIrv17aEgDeHWN6mwHcRr+vlfJeAqRt21iWRfMp0ZIlS6iqqvpZWsOdBtJUNeQ0kIr0nQlPuwrI5thkuhe2oaiEDJNJ+43jH399f/cD+SNB2FuA9DzPb36KPw5k/vz5dO7c+X8DyEggiJYe3L7d2NrdAKSa9sAVIehZ1ZUnH30svTy1Adn6OppHgLiuy8KFC6moqPjfADIrmtFiJZuXVal1A/zdYCFVIaEKieK8Aq65/Lc01Te0Afmd62g9uKmmpoY+ffr8bwCZF8siqBktVkuVWrfR+w6UuwDI5r+jywpZ4SgnHnscNctXtAHZShzHT/JonpHT0NDAqFGj/jeA7FxaRkYwRFAzUIXvHWuy0uLo7DIgmx0bIVCFhKGoZARCHDB+Im+88qqfBJu2CLB1atV/2zLtDdo6na157uIll1yCEGKbZqS/SCAPmXwA2eEMIrqJJiRMRUMRomV+jdSsP+HJb3+cuBVIRQhiwTDj9x3DPXfNJB6Pt0zM8jyvZXLW7gBvZ63pnvoHaD1F7O2336akpKSlQ66qqhiGscfh2uVAPj3rMToUtCMrEEYTUrq80t/jbQPlbgAyGggypN8ALvz1edTW1rbA2Dw+rQ3IrVZyy5YtXHrppWRmZra03NN1fY/DtcuBXL9iFQdPmEymGcJIAxlQ9e2g3G5f+R8CGdB0dCFTVlTMEYdOY+GCBbiuSzKZJJlM7lYQ9nYgv/t4M5jxeJzzzz+fQCCAaZrbTcb4uewrfxBIuynJ4w88TEFGFhHVIKBoaUu5e4EM6v6eNSMYYujAQVx11VXMnTuXpqamXQrlLwFIz/PDQLZts3LlSo499lhisVhLDup3dW+H8geBdBI2X/7zE/pUdSMnHG2xklorIJv3kbsCSEkIlFZghgyTTu3LGDNqJIdMOZAnH3+MpqaGlsyfHeuPgKB5QObPGMgdfU9TUxObNm3i6quvJhqN/vKA9BIWXsrhtt/dQF4kg6hmEJQUDKGgNkO4CyeJtpQ4pIPwiiwT0lT6dalkcI/uDO/bm8svOI//+/DvxOs2YafiWMlGXCeJ6yZJJBuwHQvbdXC8VkPWHXeHx4G/JLFtu8XJSSQSzJo1i/LycoLBIKqqEolEtsne/y6grU/hmh/b64B0Eym8pM2SL+bRr6o7ppCI6QEMoaA1W8ZdON5227ob/0XRFYncoElxLEqPTh3o37WKE48+gr+98xZNdRtx7QR4Fp6XwvMsHMf2a6JdtyVc5Hnfk1b2C5Lmf75kMolt28TjcebPn89JJ51EKBRqmcbQGsDWY0J2ZDlVVd3LgEymIGVjJyzOOfFUss0wQaFgSip6OiN5d81abgZTlQVBxe/mlRkwKM3Lpnt5Rw47cDL333U7y5YswE42kWzYkh4R7PijfV0PHDdduL8tkN4vDMhmGBsbG1tik811QOvWreOGG26gU6dOLaGg78LXuv9468e+W5z333CMfnjJThcU2fEkc195nfY5BUQUnYCkYkhKS5r87uqS4O8vRfro0s8yNxWJjKBBWWEeQ/r04uRjj+GNP/6BdSuWk6qvw0taeCk3nQju4aUsXMtuAfCXaCCbQ2LNy7bn+bHaZDLZYjU//vhjLr74Ynr27NkCoKqq6Lq+zTDV5olfzRZ0rwLStR3clIXVGGfLmnVMP+QwsowQIUnDkFpVtv0Ep+bHqqLIKIrfIN/QZUKGiiYJskNBsoMm1WXt2W/wYH41bRovzZlDzbyFOJvqIGlDUxxS1jYDqj3clo9finw3Juu6Lg0NDTQ0NOB5HolEgmQyieM4rFixgjlz5jBx4kRCoZC/LdJ1gsHgNic9pmnuEcfoB4G0UikSTXFcy8ZqiPPWi6/QvWMFIUnFFAp6+mxb3t2em+x32JUkv/m8lm7KGVIVMgMmpdnZVJWUMqi6K6cfcTRz7r6XZfMXktq8BbuuDjeVxHMsSPfOsZyk32On1fl48xvZbGF+TrojIJutZOsS3taOT11dHatWreKzzz7jxRdf5M477+SKK67g3HPP5ZxzzmH69Onst99+lJeXEw6HW/b1kiTt1hF1P7xkex6pVMoPk1gOdn0TV190Ke1iOcSMIEFFRxECQ9V26whcSUmrLJBlgSIJdFlCEz6YASGRHQhSHMuiW2E7Bld04dLTz+DtF15gw/LleLaF1VSPlWjES1ceOm4qPUXV3eaN/DkCuau0GWDP80gmk9TW1rJkyRJmzZrFuHHj0DSNQCCQXrmUllOhXemR//CSDaQsCzzPH3treyxf9P/tnXmUXnV5x+9+73vffeadPZlMZpKZSTIhg9khYRKWCbIpkRCQYFEQPdRCqxa0LiCWA9S01mPt8ZweKVpBLVULahegoHKsuEVIoqRQrEDUsM0kmXe766d/3PfeufNmJpuTZST3nOdM8s47230/7+/3/J7l+/wvWy7dRHM6Ry6RrOW2hSBUc4yW9EAQv2a1mKUmyVGaUREEEpJCTtOZnc7QkUiytGceWy6+mM/ddRc7fvQjKmP7wLXBqeLZFTy7QtS24E8ecH4jWbykLTwYua4biWrt3r2b97///TQ0NJBIJNC0QMxK13UURZm2VfOgQFqei1375exKFa9s4RWrPPfUTq69cgvt+QKZhImp6qjSgQoV07I6CmGwfNzGazMnNjUpgkBGFGlQZObkciye08m5K5bzniuv4IF77+GlZ3fhlov4VgXfrkDMjwxfjOnIkc9EC7M99TtGGEYaGxtjZGSEr3zlK/T19SGKIslkMgolTVeI6JBAOrU8qee4Qceo5eJXXV759W6uufztNJppsmYSVQ7eJfXSKdMDZABbWC8ZtlVMeG7tpJ8SBTKiQEFT6cik6W1tYXlfL1deeAGf/PMPsu3xxynt+R3WyAh2pTyhlC3er/JGtHDLtm07Ch2F9yQs/bMsi4cffphFixZNWHima9s+KJBlJ8h6eF4tlme7eBUbp1TFKVZ57he7+Pgtf0HPnC50Wal1vcm1zjdpWg474cpXD+QEECURQZYQpaDfOykKmKJAShJpNg16mgqs6u9n/emD3PiOLXzuL2/niW9/i1d/8xJj+0bxa+2wnutg2xYTU5GxFaNmR/2i1zeUxRrLTrTF6yzDlTIEsFKpRKBWq1WKxSIPPvgg/f390SHnuGzZE+J1sQBepVSOmtVdx+XvP/t3NGfyzG5sxpQVErKKJkokdQNVkqPtNb6SHSuTRAVVDCIACVHEFAVymkJb0qCnkGVl7xzesnYF11wyzKc+9kEe/vp9vP7rXXhjr+Nb+/G9Cr5nBdkfz8J1qlQqZWzHw/V93BiYrhd8tB2fquXguODUWnYnBDzjLbXRY15gvjfjgqIhsN/97ndpb29HEIQDqouOCZCH+oXCkMLoyCif/dRfs7R/gEYjRUMiRbJWZa7LSiSAdCxBjFZUUUMSFWRRQZMkDEkkKQlkZJEmQ2Zec4ZV/XPYsGIx73v7pdzy7i3cefOf8IW/uYP/eOCf2PbEI+x+7hcUR1/Gs4p4diXIBJXLVKsWtu3gOC6O42E7Lo7tBWB64NZUWPzJ0pR/QECGvmW5XObWW2+N3LPpOD8cFZChr+E4TlAOVqlSGSvzra/+C6sWn05zOoepBKukoaiBfykep0oTUUEQFSRRRpZEtNo2rgkChiCQUwU6cjp9bTkuXrOMzeedxXVvu5Abr97EB951Fe+/bgsfvuFa/vYvP8p/fv1+du/agVccDU7mroVvV4NDkWPhhwH3mAABTC1KMBFSL2bHA6PpvcbGxiiXy7zyyiuceeaZ05bNOWIg609lvu/juS6e5VDdO8aj3/53Npy1ns6WNnJmKii2VVSU2tZ9zFdKMRTPD0Z4yJKAIgY+aAhlWhVo0AWWdLWzrKeTMxfOY8OKJWxcfwaXn7uWK4aHeNdbNnD1m8/m+o0XsPVDf8ajX7+fHT/8Lq+/+DxOeS84ZfxKCbtcxLOqNYEqH9/xcZ2g2qjeJls4ZyCLEQOlUgnXdfnOd75DS0vLiVkh4/0soQNsWVYQp7RdqvuK/Oy/n+TKt20KuhY1nYSqoSsqqiSjxP3JPPlxwwAAEcRJREFUYwakGBx0JDEIpssCilQzUYhmAc7KJenKZ+jKJektZFk2t4OhRfM5q7+bDYP9XLryNC5fczqb1yxj8/qVvPttb+buD93Ev3/1Xp5/6seMvbwbr7gfHAtcG7dSBtvB98YlBF3fGTc8XPxI4iq0mQhlqVSKxFxHRkYYHh4+cVt2GDSNrvCt7vrgeLgVix9+7wkuGj6ffDpDUjMwFBVdklFFaeIpedqBrJufKI1neURpPGYpCwGUOVWmoCk0qRJzM0kGWhoZaM5xWlOGFe0NrO9p5/yFXZy/pIdLVi1i8zmruO6tG7jp6sv4s3e+nW/84z/wq+3b2D/yGs7YfqiU8F0Lz6tEOpSOZ+F4gTy043s4fk1e1fdxfH9GAhlfmBzHYevWrVFhxu8D5VEBecDlB2LsAZRByZddqbL71y9w7dV/RGdrOzkzhS7JpPQE8rHctusVNaQDHxPD9GNtCzcFgZQgkBUEGiWR2YZMhywwVxU5LZ9ibVcbZ3Q1Mzw4n3OXzGf4TQvYOLSSDctP4+I1K3jrujO4+b3X8a37vsjzT29j754Xce0xfL+Ka5dw3QquZwVAeg6272H5HpbvY3szD8hwdwwPtZ7n8ZOf/ATDMJBlmUQiEYWCjhTM6QESKJdKAYhVi9L+MVwnUKHdtX0nWy7bTHM6R95IkpRV5KPsVDwqICczaRzKcHJqQhBICgJpUaAgiTQKAgVBoFUWmaMr9OaTvKmzhcFZTSztauOcwQUMDcxnoK2B1b1z2LBiCZuHh7jhyo3c+ZEP8F//9g0q+1/B9yuM7X0Z1ykTiqa6tZXR9n1sf+Zt2XEgfT+oJnJdl8HBQQRBIJvNIghHV+A7bUCG27bruJSLpUBs1PXA8fj5D3/M5ksupT1fIK3o6LJyTNKMhzaxtqVLiJJEOKRSEgPfUq+ZUYMzJYika1ZQFDpMg7aERmcmweKOZpbMbmZFzyyWdrUy2N7I0s4mzhvs5dJ1K7n2irfw6Ts+zo++9zDFva/g22U8q4zvOdiOjesFvqRlTz5u5EgBOd4GRMHz8Czx0EMPkc/nJ9RVnjggGY9P+p6P77iB2S6e5fLLnz7FVW+9jOZkNhAcOAZpRkEYL+adoK4RmYQoyohibe513TYuSUEBhyiIKIKCJqjogoYh6OiCiFkDNStLtJk6s5M6vY0penMGfVmV0womK2c3MLSwi4uHVrDlkg2896rL+Pzf3MXu556hNPJaIFHteriOh++D7fz+dZn1mZZjbXGxK9u2I3/SsiyGh4cRBCHqDT9hW7YPWI4dAenVosRu1cYtlvErNk8/+VOuu3ILhWweVQkUFpRYDnw6gJTrLBTKEgUJUZCQBAVJUBDDAZWRibVQkYIoaYzP9NYRBQNJUFAEEUOUSckKKUEgJwi06xJdSYW5pkh3QqA/I3N6R443zW1l3WA/lw0Pcd0Vb+OOj9zCjde/mx88/hhWuYLnBPfJPVmAnGpE3iQWz2+HH30/kAncunUrpmkedUxy+oCM5XmDP9CN5vL5jofveFjlKs/s2Mm177iGQr6BtJlEkaTa1ICpf/H6qp6D/UGTShtPtnVPMjw+3NJFUSYYCCrHTBqvPBKDsjdVEEhKAmlVJK0IZCSBnCLQoEl0NmZZ0NnB8kV9XHLeejZddAFZ0+Ci4XO5/94vMvrqq/ieR7VUCtKwMSWK+mtCIXGtg9L3fBzbDuSdXQ/HtiMRfN/zsKpWlMAIK3biPyP0/SzLikDzXS8YIBo318N3XJyqFfUnuVaQ0w5hDFfMSqXCtm3b6O3tjVKJ8Sr04w7kZAn7+ndQsVhk59Pbec87r6WtqZm0aZJQteCgUw9XtH1OFCWY8K6bJp3Ko3YRYv0niqIEfSqyTC5p0FbI0z27g6WnDbBq6SBNuQztTY2sXbmcO2+/lZ0//ymVcgnLsigWixPuW7gNxguGXTeoHaiUykElf+3fr778Cs/u+h+2/fRn7Hh6O//3/K/YN7qXarkSHS5DmHzfx7EdrHKF4liRl/e8zEsvvMgrv/0de17czTNP7+D7jz7G9x99jG1P/pg9L+5m3+uj2FUbu1ylur8Y9FrVQAx/z9dff51ischLL73Epk2bEIQTfKiZCsiwZD5+Yz3X5VfPPseNN/wxhVyehKajKko0XyU+Y0U6yYGMt+yGrociSpiKQlrXySYStBcKtBcK5Ewzeqy/u5vNl17KHbd/gueefXZCLWZYIBv/f3jv7KoFno9j2ezcvoPPfPpvufyyTZy+ZJD+vj4WLxpg9cpVvGPL1XzxC/fwvf96jGef2cUvd+zkyR/8N4/8x3/y+c/9Pbd//Fbu+MTtfOSWD/EXN9/CJz76cd53/Xu54NxhVi9dzlmrzuDcs9Zx9eYred/17+XTd3+Knz35Y6xSBc/1JqyOzz//PF/72te46aabuPnmm1m9ejW5XA5RFDFN8+QBMm7hsg414XbP5zcv7eb22z5B56zZ5DJZ9EnSjCc7kNFKHgNTEUUSqoKhyKiigKmp6JIYldApQvBYNmnSlM8zfN553HfffYyMjERlXmFbaxhasW2b0dFRXNth/9593H3nXbS1tNYOYcE44uZCEx1t7bQ2t9Da3MLC3j7WrlzNOWuHWDS/j2wiiS7JnL5oMddf8y7OWTvENW/fwjuvupplSwZpa2pGk2SSukFTvoHmhkYyZpLWQhOnLVzEGStWcuWmy7nvS//EyMgITz31FOeff37UvXjDDTewbNkyFEWJgDypVsi4hatk8OQgbum5Lr/d/RvuvvMuFi8aIJkwMXUDQ9WisjV5BgBZD6csiiRUFV2Wg4yQLKOIIroso8tSBKYqihiaRiqZZN68edx2223s2bMHy7Iol8vAeCFLeP8e/Oa/suG8YVRZIWEYpJMpTCNBMmFiaDq6qpHQDbKpNN0ds+lsaqWQypLVErRk8sybPYe1y1dxwbpzuOzCS9gwdDa9s7vIJVNkzGTNfRrXWArG/qmokkQulea0hYtYe+Yali1dSlNTE7Is09DQwIUXXsjg4CCGYUTCBLquH3Ho57j4kHFfI7zCd75bGxy59a8+RTqZIpUwMbUgVhmXeJ4pQApCbZKWrKBKUg1IBUUc108PFd7UWl4/kUjQ2NjI4sWLufvuu3nhhRciYfsw6Dw6OsoDDzxAQz4fVU9JooimqqSTKWRJQlNUGvMNAaC6QVrRadCTtKRytGUaaEnlaE3nGT5ziKs3Xs7pvQtpMjM0JlKkNSP6ncYVk4PeJVWSmN3WzkD/ArpmzQ5ep1QKVVXRdZ3Vq1dzxhlnIMvyBJWMo4lFHnW1z5EEUOsvD3+8CsbzcGvTTb923/2sfNNSZjW3YsgKhiRjKsE7dsoT80kIZAjlYVmsa69QKDAwMMDChQu56KKLeOSRR3jmmWfYvn07H/7wh8lkMtH44biFLo4sSiiSjCoraLJCQyJFg54kLWskBYVGI0VXUxvLFiymf/Zc8roZfE5UUIRxIdrw+yiSjKootDQ1k0mlkQQx+N6qFnUdzp8/n7PPPpumpqYD/Omw+at+666XdAk/qqp64oB08HFCIN0AyH2je/nyPfcy0NtPIZUlIcroNTH8UB1tpgAZhZYOYWJs3IosyxiGgaqqFAoF1qxZw8aNG1m/fj3JZLImLSMfYPHDYAiTJitkDRNTVtEEkYQok9USNKVzdLfPpj1XICEpaEJQLxq86cfFvoJWFDlS45VqB01FVqJoQmtrK8uWLYtgnOyAN9mI68keU1WVbDZ7/IH0CUquwvmtLj5uGJi1bKrFEl/90pdZ0ruAQiJNVktMLPKdEUCKBHHMw7Hx1SN8QWVZxjRNCoUCra2t0UlVqYtEhBZ3Z+JQJlQtahXWRAlT0TAVjcZ0llRNpjv0ZyVh4uFsMpjiK10qlWLp0qW0tbVFkE0mFhbv3w6/Nq6CIQgCuq7T0tJyYlbIcSCJgAzVynwnKPT1bY8H7v0ya09fTsHMkDYSGJqOKitTT4GY4UDGIdB1HV3XSafTGIYRrSBhGGwyCzSQ6qCslfoFukihPyhjajqaJKPLCrIgBn5jPNQ2CZBx1yKVSjEwMEBnZ+ekbbD1QIZVQPF7FD4nl8vR3NxMIpE4sUBaMSjDDI9TtXBKVUqvjWLtK/HP93yJxT195JJpTCMRzYKeGUDKh2mTh0YmK1DQNO2QPmkcyOixWoJBFiVURUWuDcNSFXXSIZ0TYqqx5q0QxkWLFtHR0YFhGBF49RmZOJQhbPV/XzabZe7cueTz+WilPCFAetRVTIfP9/xausrHr9oUR/byd5/+DPO6e4KQkKajCRKqIKLWRAOmazzJsV0lQ59Rjv0//NyBINYXnMQPAYeycTjFCWCE/z6UJmT4eGjxOgNRFOnr66Onp4dMJkO4ctcfXOrBDlfIeI1kQ0MDXV1dFAqFCHxBmOZqn8O9puwpCfUbvXHl25HXR/jkJz9Je3MLeTNFQpDJqQZpUcUUZNTwRT3pgPzDsRDIXC7HypUrI1W0yYon6n3I+AoqSRKKopDNZunu7o4OQ+Gb7oQBeagrXr3iOA6vvfYaH7zpT2nKBHG0jKKRljRMoSacepxabN+IFgnHKgqLFy+mu7v7kGWD9VAKghDBqOs6nZ2dNDc3T1itw+910gPpui6VcoWXXniRa9/xR0HGIZUjI+skJRVDDBvHTkF5LKFMJBKsXbuWxsbGaCs/WJH1ZCduTdPo7e2lu7s78injXy9J0skPpOe6lEvloB1i5y84/+xzKSQz5NQEKUUjIQfNY5POYTxl02JhBmZoaIjW1tZoWli9iP5UMIc+cFtbGz09PaTT6QjG0AcNn3/SA+nYdpDJcT1c22HHtp9zwbnDZA2TpKpjKhqGFAioqpMcEk7Z72fh6mUYBmeddRZ9fX0TgIxDOdXXm6bJrFmzmDNnziEnjB0UyCPJvkwF1tF8jwnPrQkyBUWoQQHqUz/bxpJFAzRl85iSSkKQMSWZhHD8JFveKBaCZpom69ato7W1dQKocYvPVwxBNQyDdDpNa2srihL0Uum6PuUJ/6QEMn55NeF9z/MoFUtUK1VKxSI/+P4TDK8/h7Z8gbxuklU0cmpiSsmWyW7giX6xZ4KF98kwDIaGhujo6Djo/QzDOqGPqKoqzc3NEyA8WA/VSQ9ktErWtvFyuRyV3T/x2OMMr11HXk3QKBs06slIOPVgTvYpII/MZFlG0zTWrFlDT0/PpPey/n6aphmtho2NjRNgjYM+Y4EEgowOULGCHhE8n19u287F68+jt9BOXtTQasn/+tPfKSCP3kKfcdWqVfT19UXdhFPdz3CbV1WVnp6eyN88nHK0kx5I13ED39H3cVwH23MjZTvXdnDLFs/+fCc3XvUuurJNQSFG7eQ21eCfU0AemYXVPcuXL6evry+qPKq3eHpQVVU6OjpobW2N/MvDufcnPZCeF5yuw68LdM8dHNfFdz2ssRKULHbvep4tl2wMsjmqVqtyllFEGVmQxnu1a3ndU0AenoXpP03TGBwcZP78+ZEyxWTg6roezb1ZsGABhmGgadphF+qelGGf+FUP8gRJ5aifOKin9G2XrbfdwWBPHy3JLDk1gSFImLIak4QWo4KDeI3lhLK2yeRXTgI4TiSUiqLQ0NBAe3s7yWRySiDDk/XAwABz5sw54n77GQfkAYDGOhs9J5il8/A3HmJp/wApUSWj6JHMdMYwSchqVP8XTHQ4BeTBTBTFaPzcZBO/6p+rKAodHR10dXWdYG2fY3QdTkVRXH2hvHc/bqnCDx//PpvfupH2hiayuhnITCsaCUmJKqVVQYrGjMyMwt8TY/V1kVPNQBRFkWw2O2FcyBsKyPjno8yOZePXsjqv/nYPf33n3Szonkda0cnpJgUzTUbWySi1UrZaI9mkLRKngIwsDtdUQIbtsGE25g0JZP1zLDtoIXVrYlfF0X1886v/zJvXnUNzMkujnsQUJBKCFM1rrIfygBv1BgYyXgtZH9qpt3BrD0/hR/Pz/iCAjD/P8Vxcz8UKJVxcD89yePaXu/jYB25hfnsnOTVBVjHQBDHIg9fGmMSHMh1T2ekZZIc6HdcX44YHoKP9eVMB+f+KZJ1xwR9wc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48680"/>
            <a:ext cx="1512168" cy="159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à coins arrondis 12"/>
          <p:cNvSpPr/>
          <p:nvPr/>
        </p:nvSpPr>
        <p:spPr>
          <a:xfrm>
            <a:off x="2555776" y="476672"/>
            <a:ext cx="2160240" cy="1800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 smtClean="0">
                <a:latin typeface="Cheeseburger" pitchFamily="2" charset="0"/>
              </a:rPr>
              <a:t>pick</a:t>
            </a:r>
            <a:r>
              <a:rPr lang="fr-FR" sz="3200" dirty="0" smtClean="0">
                <a:latin typeface="Cheeseburger" pitchFamily="2" charset="0"/>
              </a:rPr>
              <a:t> </a:t>
            </a:r>
            <a:r>
              <a:rPr lang="fr-FR" sz="3200" dirty="0" err="1" smtClean="0">
                <a:latin typeface="Cheeseburger" pitchFamily="2" charset="0"/>
              </a:rPr>
              <a:t>your</a:t>
            </a:r>
            <a:r>
              <a:rPr lang="fr-FR" sz="3200" dirty="0" smtClean="0">
                <a:latin typeface="Cheeseburger" pitchFamily="2" charset="0"/>
              </a:rPr>
              <a:t> </a:t>
            </a:r>
            <a:r>
              <a:rPr lang="fr-FR" sz="3200" dirty="0" err="1" smtClean="0">
                <a:latin typeface="Cheeseburger" pitchFamily="2" charset="0"/>
              </a:rPr>
              <a:t>nose</a:t>
            </a:r>
            <a:r>
              <a:rPr lang="fr-FR" sz="3200" dirty="0" smtClean="0">
                <a:latin typeface="Cheeseburger" pitchFamily="2" charset="0"/>
              </a:rPr>
              <a:t>!</a:t>
            </a:r>
            <a:endParaRPr lang="fr-FR" sz="3200" dirty="0">
              <a:latin typeface="Cheeseburger" pitchFamily="2" charset="0"/>
            </a:endParaRPr>
          </a:p>
        </p:txBody>
      </p:sp>
      <p:sp>
        <p:nvSpPr>
          <p:cNvPr id="16395" name="AutoShape 11" descr="data:image/jpeg;base64,/9j/4AAQSkZJRgABAQAAAQABAAD/2wCEAAkGBxQTEhQUEhQWFRUXFxcUFhgVFxcUFhgXFxQXFhUXGBUYHCggGBomHBQUITIiJSkrLi4uGB8zODMtNygtLisBCgoKDg0OGxAQGywkHyQsLCwsLCwsLCwsLCwsLCwsLCwsLCwsLCwsLCwsLCwsLCwsLCwsLCwsLCwsLCwsLCwsLP/AABEIAOMA3gMBEQACEQEDEQH/xAAcAAEAAgIDAQAAAAAAAAAAAAAABgcBBQMECAL/xABEEAABAwICBwUFBgQEBQUAAAABAAIDBBEFIQYHEjFBUWETInGBkTJSobHBFCNCYnLRCIKywjNjkqIlU9Lh8BUkVIOT/8QAGwEBAAIDAQEAAAAAAAAAAAAAAAEFAgMEBgf/xAA0EQACAQMEAQIFAwQBBAMAAAAAAQIDBBEFEiExQQYTIjJRYXFCkaEUUoGxIzRDU2IVJDP/2gAMAwEAAhEDEQA/ALxQBAEAQBAEAQBAEAQGCgMXQjkwXgbyFH+TLa34OI1bB+NvqE3L6maozfh/sBWRn8bfUJuX1Do1PozkbIDuI9UyjBwku0fV1JBlAZQBAEAQBAEAQBAEAQBAEAQBAEAQGCgF0Bh77C5yCZCTfRGsY05pKe4Mm24fhj7x9dwWidxCJaW2kXVfqOF9yGYnrVlOUETWjm87R9AuWV7nov6Hpdf9yRGa3TSukOdQ5o5MAYPgL/Fc0rmbLmjoVnTXy5/JqJ6+V+b5ZHeL3H6rU6sn5O+FlQh8sEdc5781G+X1N/tQ+hgBN8vqR7MH4OeGrkb7Mj2+DnD6qVUkvJqnZ0Z9xRtqPS+tj9moeRydZ4+IW2NzNHDW0S0qfoJJhutOdthNEyQc2nYPpmFvhevyVFx6Ypy//KWPyTHB9YVJPYF5idykFh/q3FdcLmEigutEuqHOMr7EqjlDhdpBHMZrennoqJRlHho+7qSDKAIAgCAIAgCAIAgCAIAgMXQGC5B5wQ3SfWBBT3ZH97IODfZB/M5cta5jAurDQ61y8yWEVhjmltVVE9pIWs9xndb58Sq+pczmezs9Et7ddZZo1zlso44CE4CEhAEGQgyEAQBCGshBjg2uC6R1FKbwyEDiw95h/lO7yW+FeUSsvNJt7lfEufqWbozrHhmsyoHZSHK9+4T48PNWFG6jLhnjtR0Crb/FDlE6ZICAQbjmF1rkoJJp4Z9AoQZQBAEAQBAEAQBAEAQHRxbEo6eMySuDWjmfgOZWMpqCyzdQoVK09kEVBpbp7NUkshJih3ZZPeOpG4dFW1rrdwj3GmaDTopSqrMv9ENXFl+T0iiksLgKDYEAQgIG0fccTney1zv0gn5LJQZolcU49yX7nbjwaoduglP/ANbv2WapSNEtQtl3NfufZwCq/wDjy/6HfsnszMP/AJO1/vR15aCVvtRSN8WOH0WLpyXg3RvKMupr9zrdFjhnRGpGXQUGYQBAFPXRi1ntEq0U03mpCGuvLDxYTm3qwn5fJdVG6lB4fRQanoVO5TnDiRcmB4zFVRiSFwcOI4g8iOBVpCpGayjwdza1Lee2aNisznCAIAgCAIAgCAIDVaQY5FSRGSU9Gge051sgAtdSooLLOqzs6t1UUIIo3SXSKWskLpDZoPcYD3Wi+Xieqqa1dzZ9E03S6dpDjs065y2QQkIQdmgw+WZ2xDG57vyi9vE7gs405SeEctxeUaEd1SWCdYNqtlfZ1TIIx7rO87zcRYehXbTsn+o8xd+p4ptUY5+5MsN0CoorfdCQjjJ3/nkF1xt6cfBQVtau6v6mvwSCCijYLMjY39LQPktqhFFfOtUk/ik2dgBZGvJmyjAPh8YO8BMIlSaNdXaPU03+JBG7+UX9bLXKjCR00r64pfJN/uRXFdV9M+5he+I8vaZ6HP4rROzi+i4tfUlzT4mtyIJjmg1XTXJZ2jB+OO58y3ePiuKpbTgeltNetq/De1/RkaXO012XcZKXKCg2BCDZYBjktJKJIj+ppvsuHIj6rdRrOmytv9OpXVPbLvwy89GNIYqyIPjNnDJ7Dva7iPDqrenVU1k+c31jUtKmya/DN0tpxBAEAQBAEBgoDo4vijKeJ0sps1ov48gOqxnJRWWbre3nXmoQ5yUNpNj8lZMZH5NGTG8Gi/z5qnr1nNn0nTNOjZ0seTULnLVIISEBI9BsEhq6js5pNkAXDBkX8xtei67alGb5KLW72tbUs0135+hd+GYZFAwMiY1jRyAHqeKtIwUVwfPK1xUrS3TeTuWWZqFkAQGUAQGEBmyAxZAYLUBFNJtBaequ4DspeD2C1/1DiFz1baMy2sdar2rSzlfQqPSDR6ejfszNyPsvHsO8DwPQqrq0nB4PeWGqUbuOYvn6GpWksghJssAxqSkmbLEejm8HNvmCt9Gs4Mr9QsKd1ScZLnwX3gGMR1ULZYzcHeOLXcWnqrinNTWUfM7q2nb1XTmujZBZnMEAQBAYJQHy94AJOQGaMJNvCKQ1g6TmrmLGH7mMkN5OcN7lU3Nfc8I+g6Fpit6fuS+ZkSXGejwEJCAID7gmcxwcwlrmm4IyIKyUsPKNFahGpBxl5Lt0D0ubWR7ElhOwd4cHD3m/Xkri3rqouez51q+lys55j8rJcF0FMZQBAEAQBAEAQGCgFkHJ1cRw+OdhjlaHNORB+nVYzgpLDNtGtOjNTg8MpbTbQ59G7bZd8BOTt5afdd+6qq9u4cro97pGsxuVsqcSIouQ9EuggayiTaCaSmjnAcfuZCA8cjwcuu2rOMsModc01XFLfFfEi9YpQ4AjMEXBCtk8rJ86lFxeGcikgIAgMFBkgWtLSIwwiCM2klvcjeGcfXcuO6q7Y4PQ6Bp/vVfcl0inlVN5eT6EkkFBkfUbC4gNBJJsAN5J3ALKMdzwaqtSNNOUnwclZSPieWStLHjeDv6JKDjwzC3uIV47oPKOFYnQEBz0FY+GRskTi17TcEfI8ws4TcXlHNc20K8HCa4Zeuhmk7K2K+6RuUjeR5jmCrmjWVRZPmupafO0qYfXhkiutxWmUAQBAEAQBAEAQBAcFXTNka5jwHNcCCD1USipLDMoVHTalF8lF6b6LuopcrmF5PZu5fkPUBVFxR2M+i6Nqiuqe2XzLsja5S9yFPQwW3qo0h7SM00h78Yuwnizl5bvRW1pV3LDPn/qHT/aq+9Hp/7LDC6zzZlAEBxVMwY1znZBoJJ6DNRJ4WTKEXKSivJ540jxU1VRJMdzjZo5NGTR9fNUlepvnk+paXaK2oRgu/JrFpLIIYZLM1V6L3/93KOkIPxf9ArK0o4+JnivUWp7n7FN8eSUab6JtrI7t7szfYdz/KehXRXoqaKfStUnZ1OflfZSFVTOje5kjS17TZwO8FU8oOLwz6PQrQrQU4PKZxLE6QhB3cHxSSmlbLEbOG8cHDiCttKo4Pg4b2yp3NNwkXzoxj8dZCJGb9zm8WniFc06imuD5rfWNS0qOEkblbDiCAIAgCAIAgCAIAgNbpBhLKqF8UgycDY8Q7g4dQtdSCnHB02tzO3qqpA8+Yph74JXxSCzmEjxF8nDoRmqWpBweGfULK6jcU1OPk6q1nad/AsTdTTxzN/Ac+rTk4ei20Z7JZK7UbVXFCUGeiaOoEjGvabhwDgfEK8i8rJ8tqQcJOL8HOpMAgIRrWxbsaTs2nvTHZ/lGbv/ADquW6qbY8F96ftfeuVJ9R5KXVOfRUEMzaaM4QaqpjhG4naeeTARtft5rfQhumVOq3itreUvPR6FpKdrGNY0Wa0AADkBZXSWFg+Yzm5ycn5OUhSzEhen+h4qm9rEAJmjw2xyPXquS4oKSyi80fVpWs9kvlZS8kZaS1wIIJBByII3hVUlt4Z9Ep1o1I7o8o+VibQhDNro3jslHMJY9257eDm8vFb6FZwZWalp0Lunh9l84Ji8dTE2WM3B3jiDxB6q4pzU1lHza6tp21RwmbELM5wgCAIAgCAFAR/GdMqKlf2c9Qxj/dzJHiADbzWWxvow3pHK3SujMJm+0w9mN7tsWHlvumxkqSZ2cGxynqmF9NMyVoNiWG9j1G8KHFoZIRrcwLaY2qYM2d2S3Fh3E+BXBeUsrceq9N33t1fZk+H0VSqs95kIQy5NU2LdpSmJxu6E2H6Tct+o8lcWs90MHzv1Da+zc70uJE5XUefZm6ElJ61cS7St2Acomhv8zrOP0VTeTzLB7/05b7LZz8yIauM9MkEBbGqDCNmKSocM3nYZ+htr+p+QVrZwxHceA9S3e+qqS6Xf5LF2rLtPMtkOxzWhhtM4sfUB7gbERAyWPIluQ9VOCMnXwzW3hcztntzGTu7VhYP9W5MDJ1dP9Em1LPtVLZz7XOzYiRvMEbzZcVzbprKPSaJq7oSVOo/hZUpCqmueT38ZqSTXQUGWWwgwb7RHSV9FKHC5jcfvGcx7w6hdNvWcGU2raZC6pN/qRe2G4gyeNskZDmuFwfoeqt4SUllHzmtRnRm4SXKO0sjUZQBAEAQHXrqxkTHPkc1jWi5c4hoHmVMVlkSeEQzVZSRS0jqota+Solle95AcT945rRc8A0AWWU2/BhGP1NtVaC4fJM2d1LF2jTcENABPAuYO663UKN8jLajr1ujxirqeqpGNbtExVQbZgdGWkteWje5rgOtipUm1hmLis8EjxCkbLE+N2bXtLT5haZLcsHRRqOnUU14POWI0hhlkidvY9zPQ2B9LKjqLEmj6rZ1veoxqLyjrrA60uCYarMQ7KuDDulaWfzAFzfkV2WU8Twec9S23uW2/+0u1W3k+fMw82BKh9ExWWkeb8Zqu1qJpPfe53lew+ACoq0syZ9X06iqVtCP2OmtZ2mWMJIA3kgDxJsFMVlmqrPZFv6HovR+hEFPDEPwsaD42zV7Sjtjg+UXlZ1a86j8spXXZrBkdK6hpnlkbMp3NNnPdxjuNzRx5lbujkSyU1dRkyCgFhaq9YMlBM2GZ5dSPOy5rjfsidz2chc5jkgf1LE1qaPwxWqmPYwvIDmFwbtk27zBxPOy4Lm3/AFI9ZoWruL9is+PBXirWsHuIvKCgkIRgk+hGljqKTZdd0Dz3279k+836hddvcODwyh1jSI3Ud0OJros6PWFht7GriaeT3bPzVtGSksnz6vQnRntmsM2VLpVRSexV07vCVn7qcGnJsY62Nwu2RhHRzT8imCTVTaX0LZREauASONg3tGk35ZHJTgg3YKhggul1I2pxShpZxtU/ZzzujPsyPZshgcPxAXJss4vCMGuTdY1jdLhsTAWbIe4tihgju9xtc7EbfioScjPojFdprPWmOkoIainmlPflqITGIYh7b23vtP4Dqs9iiRyzOJ6MVNBC+qpq+qlfE10skdS9skUrWDae2waCwkA2zKiMsvDMWsEw0bx+GtgZNC9rg5rS5ocCWOIBLHAbnAm3ksHHDM0/BVetfD+zrBIBlKwO/mb3XfDZVTeQ2yye/wDTdxvt3TfcWQtcR6c7eD1XZTxSe7I0/HP4LZSltlk49QpKrbzh9j0ix1wD5q88I+TyWHg6OPz9nTTP92Nx+CT+Vm+0hvrxj9WecAMlQSfJ9bgsRSMqDJm20TpO1rKdnORpPg07X0W+hHMys1er7VrOX2PQkxs0nkCfQK7XZ8slyeLMWmL55Xu9p0j3HxLiSpYR1FBIQGQUBssWx2epLHTyOeY2NjZf8LW5AAfXimMkxk4vK7NvgeK7Q2HnvDcefTxVbc2/mJ7bQ9X3L2ar5N0q89amghkEMWa7GMNErbjJw3dei7Le4cXhnn9Y0mNzDfDtEQljLTYixCtlJSWUfPqlOVOW2Sw0GTOGQJHgSFOTA+bplgtfVprckptmnri6SDc2TN0kfjf22fEIQXkKOnqZKasY7bMYeYnscC0tlaGuvbeMh5p9jF95OhjNHEK6nq5Z4mNgilZsvc0d6Qt74JORABHmslnGA+zZYbj1PO8tglbKQLksu4W3e2BbjzWOGZZNk9txY5g5EHMELHokgWkuFx0NXR1VK0ROlqGU07GDZZKyW+ZYMtoEA3W2L3Lk1zWDr65aX7mCT3Xlh8HNJ+YCrb5Zimes9L1cV5R+qKoVWz3qMOUp4ZhUWUej8Cn26aF3ONp+CvocxR8lu4ba8o/dnQ07k2aCpP8Aln4kLGu8U2dGkrN5T/JQComfVI9BCX0SvVhHfEI+jXu+FvquuzX/ACHn/UcsWb/KLycFb+T5yzyTrL0cdRV80ZHce50sR4Fj3E5eBuFk0ERWyxJMIDkhhc8hrWlxO4NBJNhc5DoCgONAfTHkG4RrPBlCbi00S3BcUEg2Xe2Piqu5t9vKPe6LrCrx9uo/iRtVwnpUEJCENGoxvCu0G232h8V321xj4WeX1vR/eTq0+yKubZWaeTwso7Xh9nyhiYQF46ku0lw2qia0y2nZZhmdCA0sDjZ7QSM27hvuVKMWd6rpJZXt+wR4fE5pcH/fxTyE8M5IyQRmtyaS5MGb7B8MxgvaJphHFxdGYXEcrN7IX4LFyj9Bgm+FUckbSJJ3TEm4L2saR07gC1yaZmlgi+suKRgpatre0ipJ/tEzB7WwGFpe3nshxNllBkSOLWdI2XDWyMN2l0cjTza7MH0K47tfAX/p2WLtfgpxUx9JCIxkegdB3XoKc/5YV9S+RHyvU1i6n+Th1hj/AIfUfo/uCxr805GzR/8ArKf5KEVGfUY9BCWS/VUf+IN6xv8Aou2y+c836l/6T/KLwVqfPiPaZ6IU+Iw9lOLEZskb7bDbeOY6biiZGCh8f1L4jC49g1lSy+RY5rHW6seR8CVJJ08N1P4pK6zoBCOLpZGW9Gkk+iAunV5q0gw0bZImqCLOkIsGg72sbwHM7yhBS+uDQ37BWF0bbU893x8muFjJH5E3HQ9EJICoB9xSlpBGRCiS3cM2U6sqclKPZMMIxIStsfaG8c+qqbmg4vKPoOj6ormGyXzGwXIX6YQkIQ0aLHcKveRgz/EPqrG1uP0s8drekd1qK/JGiFYnjcGLIQehP4c8OkZSVEr22ZLI3syfxbAIcR0uQPIqSCfY8yj7SCOohjc6d7o4yY2nvNaXm7rXGQKLLRDwG6IwNIdE6aE77RzSBvhsEltvJFIbUb4ZKOzIrzSLT2Cqiko6AmeqmD4NgMeBHtXY98jiAA1tzxWUUYvlHJpvQCmweOC9+zbDFfnsgNv8FyXkvgLz08v/ALkSoVTH0sIQy/8AQRtqCn/QPmVe0fkR8r1Tm7n+Tl0yi2qGpH+W74C6VV8DMNNltuqb+556Coj6tD5UZRGRJ9W02ziEPUOb6j/suq0f/IUHqGG60l9i+FcHzkKAYUgIDKAjen2jDcQo5IDYP9qJ3uyD2T4HcfFSiDyPWUr4nujkaWvY4scDvDmmxCMk4FAPRWgerzDamlpqwROD3xDaaJH7G2BsuNr8wcljOKksM3UK86E1ODwyNaZaLvopbZuicfu3f2nqqivQ2M+haRqsbuKi+JIjy5i9QQBSngwlDKx4I5juFW+8YMuI5dVZ2txn4WeG1zSPbbq0lwbDV5oJPiUwAaW07XDtZTkAPdbf2nG1st3Fdx5Znqqho2QxsijaGsY0Na0bgBuCEFf09NPidJI8TBlTT10r6dxFwwxPLWscBvaW3Hmtj4MFz2dl7cfI2r0LSzPsxtu7XoXn2LqHtMkcc2kmLSsMLMLdDM4bJlkmjdDHcWL8vate9kwgbnDaenwijgZIQBdkT5QzN0shze8jMAuJzO64UdhGq1wVFqSNvvytHo0u+i4b14hg9H6ahuud30RT6qT6IYO5SjGfR6K0Xh2KSBvKNvyV9T4gj5Pey3XE39zuYhDtxPZ7zXD1CykspmihPZUi/ozzW5haS07wS0+Rt9FQTWJYPrlCW6mpfYwsTazv4BVdlUwSe7Iy/htWPwK20ZbZlfqVL3becfsejWOuLq9R8qaaeD7QBAEAQBAURr/0Os5uIQtydZlRbg7IRyeeTT5KSMlKKCT0T/Driu3RTQE5wy7Tf0SC/wDUHeqAsjHMPinhfHOBsFpJJNtmw9q/C2+6wnBTWGbra4nQmpwfKPOU0sRkkEMgkY17mteBbaAORsqetRcGfTNN1CF1ST8+TC0FmEJBF8islJrlGmpCM1tkuC4tWWksUkLabZbHJG2wa0bLXNzzaOfNW1vXUlhnzzWdKlbTc4/K/wCCdrqZQ+CE6RauaeV008DpqeokDnbUMr4wZLd0uaDbfa6yUiGjZavsZNTQwucbysb2UwPtCWPuPDutxfzUSTCZyaU6aUmHmIVUmwZDYWBcQB+JzRmG9UwSRfS7SeDEo/8A0+gcKiScs7RzL9nDFtXdI55FgbDIb1MeCGa3W/UgPpoAfYYXHz7rfkVWX08vB7P0tQ+GVT/BXirj2py0sJe9jBvc5rfU2WdNZkjmu6myjKX0R6Upo9ljW8gB6CyvVwj5LOW6bf1OQhZGGTz7prQ9jXTstYF223wd3vmSqS4jiZ9P0Wv7tpB564NItBbdhE+TGcU00egdDMS+0UcMl89kNd+pos74hXtCe6B8r1O3dG5lD7m9C2nAZQBAEAQHVxOgZPE+GVocyRpY4cwRZEQ0eQ9M9HX0FXLTvz2TdjveYc2O9MvEFSyUS7UJjIgxF0b3BrJonNNzYbTO+0k+AePNQDu63NZpqy6kpHWpwbSPGRmI4D/L+fgpBWWHVronXHmOYWqpTU1hndY3tS1qKUf2JnSVLZGhzd3HoeSpqtJ02fSbK9hcwUos5lqO7IQHLS1Do3tfG4te03aRwKyhNxeUaLi3hWg4SXZeOhGlbK2KzrNmb7bfk4cwVc0Kymj5tqumTtKn/r4ZJ1vKnvoiOMavqeaZ0zJKinkebyGnldEHnm5oyv1WSmMHc0f0JpKQvdHGXyPFnyTOM0jgd4Ln3yNtyjcMG7paKKIERRsjBzOw0Nv1NgobJSKE01xL7RWzPHsh3Zt8GZfO6pK8szZ9N0W2/p7SKfb5/c0i0FwSLV/Q9rXwC2TSZHeDQbfHZXTawzMpdfr+1Zy+r4L7CuT5pkzZAVXrjwuz4qgcR2bvm36qvvIcbj2Hpe45lSf+CtVWntEEJLG1QYyGvkpnHJ/3jP1Cwc30sfVWNlU/Szxnqaz6rx/DLYCsTxplAEAQBAEBVH8QWDQvohUuIZNE5rWHjI15AdH197pY81JB50aVBJhAbTRnBn1lTFTRua10jtkF5sBkSfE2G7igPRmH6pqSGkMLLmY94zH2tq3AbgzotVWkprksLDUKlpNOPXlFX4thslPK6KUWc0+RHAjmCqapTcHhn0iyvIXNJTgdNaztCBo7WGYhJBK2WJ2y9u7qOIPQrZTqODyjkvLOFzTcJl7aI6Rx1kIe3J4yezi0/t1VxRqqaPml/YTtKri1x4N8txwC6Aj2nWM/ZqSR17PcNhn6nC3w3rRcT2QLHSrR3Nwo+FyygiVSt5eT6hCKjFIKDPJaGpzDLCaoP4rRt8Bm4+uXkrSyp4W48P6oud040l45ZZwXceSRlCTS6X4QKqlki/ERtN6ObmFqqx3RaO3T7l29xGZ57e0gkEWINiORG8KjksPk+qUpqcVJeTCg2HYw+rdDKyVhs5jg4eR3eB3LOEtskzlureNelKEvJ6F0fxZlTBHKw+0MxyPEHzV5Tmpxyj5bd20req6cvBslmcwQBAEAQFB/xICbt6W7iYDG/YbwEgI2yeZsW281JBVOCYLPVSiKnjdI8gmwG4DMkncB1Kgk6MsZa4tcCCCQQciCDYghAfdHUuje2SNxa9hD2uG8Oabg+qA9h6H4z9soqeosAZI2ucBuDtzgOlwUB09NNFmVsXBsrb9m/wDtPMFaK9FVUWmmalO0q5/S+0UbW0b4ZHRyNLXtNiD9OYVPODi8M+k21zCvBTg+DgWB0ZCA2GBYxJSytliOY3jg5vFpH/llto1XCWSuv7GF3ScJLnwXzo5jsdXEJIz+pvFp4ghXNOoprKPm17Z1LWq4TNm4rP7nIuXgpHWRpD9qqdhhvFFdo5OfchzvDgPNVN3V3SwfQvT2n+xR9yS5l/oiK5D0Z9wxFzg1ou5xDQOpyCyim3g01qipxcn0j0Ro1hYpqaOEfhbmebjm4+pKvacdsUj5Ve13XrSqPyzZrM5DKEnyUBS2s/AOwqO2YPu5szyD+I6X3+qqrultlk976d1D3aXtS7X+iFriPThAS7V5pR9km7OQ/cyHP8jjud4c1121fY8Po83rul/1EPcgvij/ACXdG8EAjMEXBVvnJ4Bpp4Z9oQEAQBAQzWhoccTpmRMc1sjJWva524D2X7uhvbosotGLybDQvQ+nw6Hs4RdxzkkcBtvPU8ByHBQ2SUjr30S+zVQqom2iqCdq25s29w/mGfkUBVqgk9OahKvbwljf+XLKzyLtsf1owWMgIjp5og2sZtx2bOwd0+8PdcuavQU1x2XOk6rK0qYfyspKeFzHFrwWuabOB3gqolFxeGfR6FaNWO6Lyj4WJuCEG30Y0gko5hJHm05PZwcP35FdFCs4MqtT02nd02mufDJ9pnp7GaZraV13ytzPGNp33zydwC7K1ytvB5bTNEqO4/5VxH+SqlWN57PdwilwgoNhO9VOAdrOah47kWTb7jIR9B81YWdHPxM8l6k1DZT9iD5fZcYVkeGMoAgCA1WkuDMq4HxP4juniHDcQsKkFOOGddldStqqqRPP2I0T4ZXxSCz2Gx/cdCqOcHF4Z9QtbiNxTVSPTOssDqCENZ4LG1d6bdns01S7u7o3k7vyuPLkVY29z4Z4zW9FfNakvyi1muurFY7PHY+p9oAgCAIAgNFpno6yvpJqd9ruaSxxF9iQAljvI/C6IhnkLEaJ8Mr4pG7L43OY4ci02PyQkvP+GysvBVxe7IyQeDm7J/oQFzoD5QEG1haGCpaZoQBM0ZjcJByPUcCuSvb71lF/o2rytpbJ/K/4Kce0gkEEEZEHeD1VS4tPDPoUJqaTRhQbQhAQYQQHcwnDn1ErIYxdzjbwHEnottODqSwjivbqNtRc2z0DgWFMpYWRMGTR6niT1JV3CCisHy+7uJXFV1JeTYhZHOZQBAEBgoCDayNE/tLO2hH3zBmPfbvt48lyXNDfyi/0TVXbT9ufyv8AgpsttkciMiOIVS1js+hwmpLKMKDMImQ4rBO9C9P3U9oqm74tzX73MHXmF329y1wzyer6Eqj92iufKLboq1krQ+Nwc05gg3VjGSfR4qpSnTltksHYusjWAhJlAYQEV0208pcOZ987alI7kLM3u5E+63qfihB5g0ux91dVSVL2NYXkd1gyAAsLnibcUJLC/hxq9mtnj9+G/wDoeP8AqKkHohQDFkBhyEFcax9De0Bqacd8C8jRltDmPzD4rhuaG5OUT1Gh6u6UlRq9eCqVWNYPexllZCgkID6jaSQACSSAAMySdwCmMW3hGqpVjGLk+kXVq80UFJF2koHbvHe/I3gwfVXFtR2RPnOsan/VVMR+VEyAXSUhlCQgCAIAgMWQfcrbWJoRt7VTTN7++Rg/Fvu5v5unFcNzb55R6nRNadLFGq+PDKqIVY012e6hNSWUFBkEIwbXAdIZ6R14X2HFhzYfLgeoW6lWlBlbe6VQul8S5+paOj2senms2b7l5y72bCejv3VjTu4y7PF32gXFB5hyiaxStcLtIIPEZhdSafJRyi4vElg+7qTE6WMU0skTmQy9i8iwk2Q8t8ASBdEQynMQ1ETSvdI7ENtzjcl8RLiep7RTkcmul1B1Q9mqhPi17f3QG/1a6r6vD69tRK+J0YY9h2C7a7wyyI5gIMlx3UEmNpHwDQY9phS0uT5A5/uM7zvQbvNaaleMPJYWul3Fy/gjx9SrtJtPZ6q7GfcxcmnvEdXfQKuq3Up9dHstP9P0rfEp/EyIrlzk9ElgKCTLRfIZk5C3PkpUW3hGE5qKy+i2tXehPY2qKgfeEXYw/gB4n83yVrb2+1ZZ4HW9ZdeTpUul/JYQC7DzR9ISEAQBAEAQBAfJCfkEC030BbPtTU1my7y3c1/7HquOvaqXKPRaVrk7fFOpzH/RUlVTOjcWSNLXtNi1wsQqycHHhnu7e4p1o7oPKOJYHQEJCkwaNhheN1FP/gSuYOQzb/pOS2wrTj0cNxptvX+eOWS7DtaVQywljZJ1B2D8iF0xvX5KK49L0nzTlg39LrVpz/iRSN8LO+S3RvIvsqqnpm5j8rTNhHrKoTve8eMb/oFs/qqZzP0/ef2/yfTtY9B/zHf/AJv/AGU/1VMhaBe/2/ydSfWjSD2Wyv8A5dn5rB3kDfT9N3b7wjSV+th5yhgA6vdf4ALRK9+hY0PS3/kn+xFMW0xrKi4fMWtP4Y+4PUZn1XNO4nIurbRLWhyo5f3NCtLbLeMUuEgoMwhJzUdI+V4jjaXvduAzP/YdVnCm5vCOS5uadCO+b4Lf0I0DbTWmns+beB+FnhzPVWtG3UOWeD1XW53LcKfEScBdR58+kJCAIAgCAIAgCAIDCA0ekmi0FY20jbOHsvbk4efEdFqq0o1FhndZajWtZZg+PoVHpJoTUUl3bPaxe+wbh+Zu8KtrWsoco9xYa7QuFtlxIjK5MY7LtTT6CGxBCQhAQkIQEAQBAEAQhhSk30YuSXLJTo1oLUVVnOBhi954zI/K3f6rqo2rl2UN/r1G3TjB7pfYtvR3RqGjbaJuZ9p5zcfEqzp0lBHh7zUK11PdJ8fQ3QWw4zKAIAgCAIAgCAIAgCAIDFkBgtvvQLjoiuP6BUtRdwZ2Uh/FHZtz1G4rnqW8JltZ61c23Gcr7kAxjVtVRXMWzM3p3XehyPquKdnJdHp7T1LQmkqiwyJ1lDJEbSxvYfzNI+O5c0qUl4L6le0aqzCSZ11hg6N6fQUE7ggyEJyEIyFOM9DcjsUdBLKbRRvefytJ+O5ZxpSl4Oare0aXzySJbg+rWqlzlLYW9e8/0G5dMLOT+Yobr1NRhxTWWWBgGgtLTWds9o8fjkzI8BuC76dCMDy93rFxcvl4X0RKA1biq+5myAygCAIAgCAIAgCAIAgCAIAgCAxZALIQcUtO1ws5ocOoB+axaT8GcZyj0zR1mhVFJcup2Ani0bJ/2rB0IPwd9LVbunxGbNTPqvo3eyZWeD7/ANQK1u1gdtP1FeR7aZ0n6poOE83nsH+1a3ZRZ0r1Rcf2r+Q3VNBxnm/2D+1P6KAfqi4/tR24NVtG32jK/wAXgf0gLNWkEc8/Ud3LrCNzR6FUUZu2nYSOLhtn/ddbFQgvBwVdUuqnzTZu4adrBZrQ0dAB8ltUUjhlUlL5nk5LKTAzZCTKAIAgCAIAgCAIAgCAIAgCAIAgCAIAgCAIAgCAIAgCAIAgCAIAgCAIAgCAIA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620688"/>
            <a:ext cx="15621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à coins arrondis 16"/>
          <p:cNvSpPr/>
          <p:nvPr/>
        </p:nvSpPr>
        <p:spPr>
          <a:xfrm>
            <a:off x="6660232" y="620688"/>
            <a:ext cx="2160240" cy="15121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Cheeseburger" pitchFamily="2" charset="0"/>
              </a:rPr>
              <a:t>fart</a:t>
            </a:r>
            <a:r>
              <a:rPr lang="fr-FR" sz="3200" dirty="0" smtClean="0">
                <a:latin typeface="Cheeseburger" pitchFamily="2" charset="0"/>
              </a:rPr>
              <a:t>!</a:t>
            </a:r>
            <a:endParaRPr lang="fr-FR" sz="3200" dirty="0">
              <a:latin typeface="Cheeseburger" pitchFamily="2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 t="2703"/>
          <a:stretch>
            <a:fillRect/>
          </a:stretch>
        </p:blipFill>
        <p:spPr bwMode="auto">
          <a:xfrm>
            <a:off x="5148064" y="2852936"/>
            <a:ext cx="1584176" cy="259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http://lclub.com.ua/pic/image/english/images%20%2816%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2564904"/>
            <a:ext cx="1224136" cy="1822899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395536" y="4581128"/>
            <a:ext cx="20882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4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eeseburger" pitchFamily="2" charset="0"/>
              </a:rPr>
              <a:t>smoke</a:t>
            </a:r>
            <a:endParaRPr lang="fr-FR"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heeseburger" pitchFamily="2" charset="0"/>
            </a:endParaRPr>
          </a:p>
        </p:txBody>
      </p:sp>
      <p:pic>
        <p:nvPicPr>
          <p:cNvPr id="20" name="Picture 10" descr="https://encrypted-tbn2.gstatic.com/images?q=tbn:ANd9GcQyBLkYBN6ZS6zgCul1hh9lVrsQEtz6FmI2AVAb6BffXrqA068f"/>
          <p:cNvPicPr>
            <a:picLocks noChangeAspect="1" noChangeArrowheads="1"/>
          </p:cNvPicPr>
          <p:nvPr/>
        </p:nvPicPr>
        <p:blipFill>
          <a:blip r:embed="rId9" cstate="print"/>
          <a:srcRect l="12997" r="9021"/>
          <a:stretch>
            <a:fillRect/>
          </a:stretch>
        </p:blipFill>
        <p:spPr bwMode="auto">
          <a:xfrm>
            <a:off x="2699792" y="2708920"/>
            <a:ext cx="2016224" cy="1066801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699792" y="3933056"/>
            <a:ext cx="28803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eeseburger" pitchFamily="2" charset="0"/>
              </a:rPr>
              <a:t>Suck</a:t>
            </a:r>
            <a:r>
              <a:rPr lang="fr-FR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eeseburger" pitchFamily="2" charset="0"/>
              </a:rPr>
              <a:t> </a:t>
            </a:r>
            <a:r>
              <a:rPr lang="fr-FR" sz="36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eeseburger" pitchFamily="2" charset="0"/>
              </a:rPr>
              <a:t>my</a:t>
            </a:r>
            <a:r>
              <a:rPr lang="fr-FR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eeseburger" pitchFamily="2" charset="0"/>
              </a:rPr>
              <a:t> </a:t>
            </a:r>
            <a:r>
              <a:rPr lang="fr-FR" sz="36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eeseburger" pitchFamily="2" charset="0"/>
              </a:rPr>
              <a:t>thumb</a:t>
            </a:r>
            <a:endParaRPr lang="fr-FR" sz="3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heeseburger" pitchFamily="2" charset="0"/>
            </a:endParaRPr>
          </a:p>
        </p:txBody>
      </p:sp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4288" y="2708920"/>
            <a:ext cx="15621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6732240" y="4293096"/>
            <a:ext cx="22322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eeseburger" pitchFamily="2" charset="0"/>
              </a:rPr>
              <a:t>Drink </a:t>
            </a:r>
            <a:r>
              <a:rPr lang="fr-FR" sz="36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eeseburger" pitchFamily="2" charset="0"/>
              </a:rPr>
              <a:t>alcohol</a:t>
            </a:r>
            <a:endParaRPr lang="fr-FR" sz="3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heeseburger" pitchFamily="2" charset="0"/>
            </a:endParaRPr>
          </a:p>
        </p:txBody>
      </p:sp>
    </p:spTree>
  </p:cSld>
  <p:clrMapOvr>
    <a:masterClrMapping/>
  </p:clrMapOvr>
  <p:transition>
    <p:wipe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rt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L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9" grpId="0"/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670px-Have-Good-Manners-Step-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620688"/>
            <a:ext cx="3409016" cy="2131907"/>
          </a:xfrm>
          <a:prstGeom prst="rect">
            <a:avLst/>
          </a:prstGeom>
        </p:spPr>
      </p:pic>
      <p:pic>
        <p:nvPicPr>
          <p:cNvPr id="5" name="Image 4" descr="670px-Have-Good-Manners-Step-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620688"/>
            <a:ext cx="3312368" cy="2071466"/>
          </a:xfrm>
          <a:prstGeom prst="rect">
            <a:avLst/>
          </a:prstGeom>
        </p:spPr>
      </p:pic>
      <p:pic>
        <p:nvPicPr>
          <p:cNvPr id="18438" name="Picture 6" descr="https://encrypted-tbn3.gstatic.com/images?q=tbn:ANd9GcRRuQyW7gSpEQ_jbBUTdi4oXNoM5LbYL_jIOqvIxLJVNLfYzO5dH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005064"/>
            <a:ext cx="2047875" cy="22288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-144742" y="2636912"/>
            <a:ext cx="511249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0" cap="none" spc="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eseburger" pitchFamily="2" charset="0"/>
              </a:rPr>
              <a:t>Eat</a:t>
            </a:r>
            <a:r>
              <a:rPr lang="fr-FR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eseburger" pitchFamily="2" charset="0"/>
              </a:rPr>
              <a:t> </a:t>
            </a:r>
            <a:r>
              <a:rPr lang="fr-FR" sz="3600" b="0" cap="none" spc="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eseburger" pitchFamily="2" charset="0"/>
              </a:rPr>
              <a:t>with</a:t>
            </a:r>
            <a:r>
              <a:rPr lang="fr-FR" sz="36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eseburger" pitchFamily="2" charset="0"/>
              </a:rPr>
              <a:t> </a:t>
            </a:r>
          </a:p>
          <a:p>
            <a:pPr algn="ctr"/>
            <a:r>
              <a:rPr lang="fr-FR" sz="3600" b="0" cap="none" spc="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eseburger" pitchFamily="2" charset="0"/>
              </a:rPr>
              <a:t>your</a:t>
            </a:r>
            <a:r>
              <a:rPr lang="fr-FR" sz="36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eseburger" pitchFamily="2" charset="0"/>
              </a:rPr>
              <a:t> </a:t>
            </a:r>
            <a:r>
              <a:rPr lang="fr-FR" sz="3600" b="0" cap="none" spc="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eseburger" pitchFamily="2" charset="0"/>
              </a:rPr>
              <a:t>mouth</a:t>
            </a:r>
            <a:r>
              <a:rPr lang="fr-FR" sz="36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eseburger" pitchFamily="2" charset="0"/>
              </a:rPr>
              <a:t> </a:t>
            </a:r>
            <a:r>
              <a:rPr lang="fr-FR" sz="40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eseburger" pitchFamily="2" charset="0"/>
              </a:rPr>
              <a:t>open</a:t>
            </a:r>
            <a:r>
              <a:rPr lang="fr-FR" sz="32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eseburger" pitchFamily="2" charset="0"/>
              </a:rPr>
              <a:t> </a:t>
            </a:r>
            <a:endParaRPr lang="fr-FR" sz="32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eeseburger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8024" y="2636913"/>
            <a:ext cx="324088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eseburger" pitchFamily="2" charset="0"/>
              </a:rPr>
              <a:t>Put </a:t>
            </a:r>
            <a:r>
              <a:rPr lang="fr-FR" sz="3600" b="0" cap="none" spc="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eseburger" pitchFamily="2" charset="0"/>
              </a:rPr>
              <a:t>your</a:t>
            </a:r>
            <a:r>
              <a:rPr lang="fr-FR" sz="36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eseburger" pitchFamily="2" charset="0"/>
              </a:rPr>
              <a:t> </a:t>
            </a:r>
            <a:r>
              <a:rPr lang="fr-FR" sz="3600" b="0" cap="none" spc="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eseburger" pitchFamily="2" charset="0"/>
              </a:rPr>
              <a:t>elbows</a:t>
            </a:r>
            <a:r>
              <a:rPr lang="fr-FR" sz="36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eseburger" pitchFamily="2" charset="0"/>
              </a:rPr>
              <a:t> </a:t>
            </a:r>
          </a:p>
          <a:p>
            <a:pPr algn="ctr"/>
            <a:r>
              <a:rPr lang="fr-FR" sz="36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eseburger" pitchFamily="2" charset="0"/>
              </a:rPr>
              <a:t>on the table</a:t>
            </a:r>
            <a:endParaRPr lang="fr-FR" sz="32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eeseburger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9832" y="4509120"/>
            <a:ext cx="324088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0" cap="none" spc="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eseburger" pitchFamily="2" charset="0"/>
              </a:rPr>
              <a:t>Eat</a:t>
            </a:r>
            <a:r>
              <a:rPr lang="fr-FR" sz="36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eseburger" pitchFamily="2" charset="0"/>
              </a:rPr>
              <a:t> </a:t>
            </a:r>
            <a:r>
              <a:rPr lang="fr-FR" sz="3600" b="0" cap="none" spc="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eseburger" pitchFamily="2" charset="0"/>
              </a:rPr>
              <a:t>with</a:t>
            </a:r>
            <a:r>
              <a:rPr lang="fr-FR" sz="36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eseburger" pitchFamily="2" charset="0"/>
              </a:rPr>
              <a:t> </a:t>
            </a:r>
            <a:r>
              <a:rPr lang="fr-FR" sz="3600" b="0" cap="none" spc="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eseburger" pitchFamily="2" charset="0"/>
              </a:rPr>
              <a:t>your</a:t>
            </a:r>
            <a:r>
              <a:rPr lang="fr-FR" sz="36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eseburger" pitchFamily="2" charset="0"/>
              </a:rPr>
              <a:t> </a:t>
            </a:r>
            <a:r>
              <a:rPr lang="fr-FR" sz="3600" b="0" cap="none" spc="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eseburger" pitchFamily="2" charset="0"/>
              </a:rPr>
              <a:t>fingers</a:t>
            </a:r>
            <a:endParaRPr lang="fr-FR" sz="32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eeseburger" pitchFamily="2" charset="0"/>
            </a:endParaRPr>
          </a:p>
        </p:txBody>
      </p:sp>
    </p:spTree>
  </p:cSld>
  <p:clrMapOvr>
    <a:masterClrMapping/>
  </p:clrMapOvr>
  <p:transition>
    <p:wipe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loppy e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s15.postimage.org/a803a3lqj/D_W_s_Guide_to_Preschool.jpg"/>
          <p:cNvPicPr>
            <a:picLocks noChangeAspect="1" noChangeArrowheads="1"/>
          </p:cNvPicPr>
          <p:nvPr/>
        </p:nvPicPr>
        <p:blipFill>
          <a:blip r:embed="rId5" cstate="print"/>
          <a:srcRect t="12018"/>
          <a:stretch>
            <a:fillRect/>
          </a:stretch>
        </p:blipFill>
        <p:spPr bwMode="auto">
          <a:xfrm>
            <a:off x="2051720" y="332656"/>
            <a:ext cx="5121105" cy="630790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-684584" y="2060848"/>
            <a:ext cx="324088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0" cap="none" spc="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eseburger" pitchFamily="2" charset="0"/>
              </a:rPr>
              <a:t>burp</a:t>
            </a:r>
            <a:endParaRPr lang="fr-FR" sz="32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eeseburger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92280" y="2492896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eseburger" pitchFamily="2" charset="0"/>
              </a:rPr>
              <a:t>sneeze</a:t>
            </a:r>
            <a:endParaRPr lang="fr-FR" sz="4000" dirty="0"/>
          </a:p>
        </p:txBody>
      </p:sp>
    </p:spTree>
  </p:cSld>
  <p:clrMapOvr>
    <a:masterClrMapping/>
  </p:clrMapOvr>
  <p:transition>
    <p:wipe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rp2_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EEZ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1143000"/>
          </a:xfrm>
        </p:spPr>
        <p:txBody>
          <a:bodyPr>
            <a:noAutofit/>
          </a:bodyPr>
          <a:lstStyle/>
          <a:p>
            <a:r>
              <a:rPr lang="fr-FR" sz="8000" dirty="0" smtClean="0">
                <a:latin typeface="AR CENA" pitchFamily="2" charset="0"/>
              </a:rPr>
              <a:t>The end!</a:t>
            </a:r>
            <a:endParaRPr lang="fr-FR" sz="8000" dirty="0">
              <a:latin typeface="AR CENA" pitchFamily="2" charset="0"/>
            </a:endParaRPr>
          </a:p>
        </p:txBody>
      </p:sp>
    </p:spTree>
  </p:cSld>
  <p:clrMapOvr>
    <a:masterClrMapping/>
  </p:clrMapOvr>
  <p:transition>
    <p:wipe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oh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58</Words>
  <Application>Microsoft Office PowerPoint</Application>
  <PresentationFormat>Affichage à l'écran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RULES AND MANNERS  AT HOME</vt:lpstr>
      <vt:lpstr>Diapositive 2</vt:lpstr>
      <vt:lpstr>Diapositive 3</vt:lpstr>
      <vt:lpstr>Diapositive 4</vt:lpstr>
      <vt:lpstr>Diapositive 5</vt:lpstr>
      <vt:lpstr>The end!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Manners  at home</dc:title>
  <dc:creator>Miss K</dc:creator>
  <cp:lastModifiedBy>Miss K</cp:lastModifiedBy>
  <cp:revision>18</cp:revision>
  <dcterms:created xsi:type="dcterms:W3CDTF">2014-11-16T13:59:51Z</dcterms:created>
  <dcterms:modified xsi:type="dcterms:W3CDTF">2017-11-05T13:50:21Z</dcterms:modified>
</cp:coreProperties>
</file>