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F568F-CB6C-4352-9EAF-0534D17C4874}" type="datetimeFigureOut">
              <a:rPr lang="fr-FR" smtClean="0"/>
              <a:t>08/03/2017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01769-E5CF-4EA2-99C9-F9441B411F1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>
                <a:latin typeface="BubbleGum" pitchFamily="2" charset="0"/>
              </a:rPr>
              <a:t>If </a:t>
            </a:r>
            <a:r>
              <a:rPr lang="fr-FR" dirty="0" err="1" smtClean="0">
                <a:latin typeface="BubbleGum" pitchFamily="2" charset="0"/>
              </a:rPr>
              <a:t>you</a:t>
            </a:r>
            <a:r>
              <a:rPr lang="fr-FR" dirty="0" smtClean="0">
                <a:latin typeface="BubbleGum" pitchFamily="2" charset="0"/>
              </a:rPr>
              <a:t> go to </a:t>
            </a:r>
            <a:r>
              <a:rPr lang="fr-FR" dirty="0" err="1" smtClean="0">
                <a:latin typeface="BubbleGum" pitchFamily="2" charset="0"/>
              </a:rPr>
              <a:t>Australia</a:t>
            </a:r>
            <a:r>
              <a:rPr lang="fr-FR" dirty="0" smtClean="0">
                <a:latin typeface="BubbleGum" pitchFamily="2" charset="0"/>
              </a:rPr>
              <a:t>…</a:t>
            </a:r>
            <a:endParaRPr lang="fr-FR" dirty="0">
              <a:latin typeface="BubbleGum" pitchFamily="2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3886200"/>
            <a:ext cx="6800800" cy="1752600"/>
          </a:xfrm>
          <a:solidFill>
            <a:srgbClr val="00206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4000" dirty="0" err="1" smtClean="0">
                <a:solidFill>
                  <a:schemeClr val="bg1"/>
                </a:solidFill>
                <a:latin typeface="AR CENA" pitchFamily="2" charset="0"/>
              </a:rPr>
              <a:t>What</a:t>
            </a:r>
            <a:r>
              <a:rPr lang="fr-FR" sz="4000" dirty="0" smtClean="0">
                <a:solidFill>
                  <a:schemeClr val="bg1"/>
                </a:solidFill>
                <a:latin typeface="AR CENA" pitchFamily="2" charset="0"/>
              </a:rPr>
              <a:t> </a:t>
            </a:r>
            <a:r>
              <a:rPr lang="fr-FR" sz="4000" dirty="0" err="1" smtClean="0">
                <a:solidFill>
                  <a:srgbClr val="FFFF00"/>
                </a:solidFill>
                <a:latin typeface="AR CENA" pitchFamily="2" charset="0"/>
              </a:rPr>
              <a:t>will</a:t>
            </a:r>
            <a:r>
              <a:rPr lang="fr-FR" sz="4000" dirty="0" smtClean="0">
                <a:solidFill>
                  <a:schemeClr val="bg1"/>
                </a:solidFill>
                <a:latin typeface="AR CENA" pitchFamily="2" charset="0"/>
              </a:rPr>
              <a:t> </a:t>
            </a:r>
            <a:r>
              <a:rPr lang="fr-FR" sz="4000" dirty="0" err="1" smtClean="0">
                <a:solidFill>
                  <a:schemeClr val="bg1"/>
                </a:solidFill>
                <a:latin typeface="AR CENA" pitchFamily="2" charset="0"/>
              </a:rPr>
              <a:t>you</a:t>
            </a:r>
            <a:r>
              <a:rPr lang="fr-FR" sz="4000" dirty="0" smtClean="0">
                <a:solidFill>
                  <a:schemeClr val="bg1"/>
                </a:solidFill>
                <a:latin typeface="AR CENA" pitchFamily="2" charset="0"/>
              </a:rPr>
              <a:t> </a:t>
            </a:r>
            <a:r>
              <a:rPr lang="fr-FR" sz="4000" dirty="0" err="1" smtClean="0">
                <a:solidFill>
                  <a:schemeClr val="tx1">
                    <a:lumMod val="60000"/>
                    <a:lumOff val="40000"/>
                  </a:schemeClr>
                </a:solidFill>
                <a:latin typeface="AR CENA" pitchFamily="2" charset="0"/>
              </a:rPr>
              <a:t>be</a:t>
            </a:r>
            <a:r>
              <a:rPr lang="fr-FR" sz="40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 CENA" pitchFamily="2" charset="0"/>
              </a:rPr>
              <a:t> able to</a:t>
            </a:r>
            <a:r>
              <a:rPr lang="fr-FR" sz="4000" dirty="0" smtClean="0">
                <a:solidFill>
                  <a:schemeClr val="bg1"/>
                </a:solidFill>
                <a:latin typeface="AR CENA" pitchFamily="2" charset="0"/>
              </a:rPr>
              <a:t> do and </a:t>
            </a:r>
            <a:r>
              <a:rPr lang="fr-FR" sz="4000" dirty="0" err="1" smtClean="0">
                <a:solidFill>
                  <a:schemeClr val="bg1"/>
                </a:solidFill>
                <a:latin typeface="AR CENA" pitchFamily="2" charset="0"/>
              </a:rPr>
              <a:t>see</a:t>
            </a:r>
            <a:r>
              <a:rPr lang="fr-FR" sz="4000" dirty="0" smtClean="0">
                <a:solidFill>
                  <a:schemeClr val="bg1"/>
                </a:solidFill>
                <a:latin typeface="AR CENA" pitchFamily="2" charset="0"/>
              </a:rPr>
              <a:t>?</a:t>
            </a:r>
          </a:p>
          <a:p>
            <a:r>
              <a:rPr lang="fr-FR" sz="4000" dirty="0" err="1" smtClean="0">
                <a:solidFill>
                  <a:schemeClr val="bg1"/>
                </a:solidFill>
                <a:latin typeface="AR CENA" pitchFamily="2" charset="0"/>
              </a:rPr>
              <a:t>What</a:t>
            </a:r>
            <a:r>
              <a:rPr lang="fr-FR" sz="4000" dirty="0" smtClean="0">
                <a:solidFill>
                  <a:schemeClr val="bg1"/>
                </a:solidFill>
                <a:latin typeface="AR CENA" pitchFamily="2" charset="0"/>
              </a:rPr>
              <a:t> </a:t>
            </a:r>
            <a:r>
              <a:rPr lang="fr-FR" sz="4000" dirty="0" err="1" smtClean="0">
                <a:solidFill>
                  <a:srgbClr val="FFFF00"/>
                </a:solidFill>
                <a:latin typeface="AR CENA" pitchFamily="2" charset="0"/>
              </a:rPr>
              <a:t>will</a:t>
            </a:r>
            <a:r>
              <a:rPr lang="fr-FR" sz="4000" dirty="0" smtClean="0">
                <a:solidFill>
                  <a:schemeClr val="bg1"/>
                </a:solidFill>
                <a:latin typeface="AR CENA" pitchFamily="2" charset="0"/>
              </a:rPr>
              <a:t> </a:t>
            </a:r>
            <a:r>
              <a:rPr lang="fr-FR" sz="4000" dirty="0" err="1" smtClean="0">
                <a:solidFill>
                  <a:schemeClr val="bg1"/>
                </a:solidFill>
                <a:latin typeface="AR CENA" pitchFamily="2" charset="0"/>
              </a:rPr>
              <a:t>you</a:t>
            </a:r>
            <a:r>
              <a:rPr lang="fr-FR" sz="4000" dirty="0" smtClean="0">
                <a:solidFill>
                  <a:schemeClr val="bg1"/>
                </a:solidFill>
                <a:latin typeface="AR CENA" pitchFamily="2" charset="0"/>
              </a:rPr>
              <a:t> </a:t>
            </a:r>
            <a:r>
              <a:rPr lang="fr-FR" sz="4000" dirty="0" smtClean="0">
                <a:solidFill>
                  <a:srgbClr val="FF0000"/>
                </a:solidFill>
                <a:latin typeface="AR CENA" pitchFamily="2" charset="0"/>
              </a:rPr>
              <a:t>have to </a:t>
            </a:r>
            <a:r>
              <a:rPr lang="fr-FR" sz="4000" dirty="0" smtClean="0">
                <a:solidFill>
                  <a:schemeClr val="bg1"/>
                </a:solidFill>
                <a:latin typeface="AR CENA" pitchFamily="2" charset="0"/>
              </a:rPr>
              <a:t>do?</a:t>
            </a:r>
            <a:endParaRPr lang="fr-FR" sz="4000" dirty="0">
              <a:solidFill>
                <a:schemeClr val="bg1"/>
              </a:solidFill>
              <a:latin typeface="AR CENA" pitchFamily="2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0" y="2204864"/>
            <a:ext cx="1758953" cy="1497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mage.slidesharecdn.com/australiapresentation-120215142231-phpapp01/95/australia-presentation-18-728.jpg?cb=1329316104"/>
          <p:cNvPicPr>
            <a:picLocks noChangeAspect="1" noChangeArrowheads="1"/>
          </p:cNvPicPr>
          <p:nvPr/>
        </p:nvPicPr>
        <p:blipFill>
          <a:blip r:embed="rId2" cstate="print"/>
          <a:srcRect l="7392" t="17920" r="6119" b="3230"/>
          <a:stretch>
            <a:fillRect/>
          </a:stretch>
        </p:blipFill>
        <p:spPr bwMode="auto">
          <a:xfrm>
            <a:off x="0" y="332656"/>
            <a:ext cx="8951495" cy="6120680"/>
          </a:xfrm>
          <a:prstGeom prst="rect">
            <a:avLst/>
          </a:prstGeom>
          <a:noFill/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051720" y="836712"/>
            <a:ext cx="6840760" cy="79208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AR CENA" pitchFamily="2" charset="0"/>
              </a:rPr>
              <a:t>In </a:t>
            </a:r>
            <a:r>
              <a:rPr lang="fr-FR" dirty="0" err="1" smtClean="0">
                <a:solidFill>
                  <a:schemeClr val="bg1"/>
                </a:solidFill>
                <a:latin typeface="AR CENA" pitchFamily="2" charset="0"/>
              </a:rPr>
              <a:t>Australia</a:t>
            </a:r>
            <a:r>
              <a:rPr lang="fr-FR" dirty="0" smtClean="0">
                <a:solidFill>
                  <a:schemeClr val="bg1"/>
                </a:solidFill>
                <a:latin typeface="AR CENA" pitchFamily="2" charset="0"/>
              </a:rPr>
              <a:t>, I  </a:t>
            </a:r>
            <a:r>
              <a:rPr lang="fr-FR" dirty="0" err="1" smtClean="0">
                <a:solidFill>
                  <a:srgbClr val="FFFF00"/>
                </a:solidFill>
                <a:latin typeface="AR CENA" pitchFamily="2" charset="0"/>
              </a:rPr>
              <a:t>will</a:t>
            </a:r>
            <a:r>
              <a:rPr lang="fr-FR" dirty="0" smtClean="0">
                <a:solidFill>
                  <a:schemeClr val="bg1"/>
                </a:solidFill>
                <a:latin typeface="AR CENA" pitchFamily="2" charset="0"/>
              </a:rPr>
              <a:t> </a:t>
            </a:r>
            <a:r>
              <a:rPr lang="fr-FR" dirty="0" err="1" smtClean="0">
                <a:solidFill>
                  <a:schemeClr val="tx1">
                    <a:lumMod val="60000"/>
                    <a:lumOff val="40000"/>
                  </a:schemeClr>
                </a:solidFill>
                <a:latin typeface="AR CENA" pitchFamily="2" charset="0"/>
              </a:rPr>
              <a:t>be</a:t>
            </a:r>
            <a:r>
              <a:rPr lang="fr-FR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 CENA" pitchFamily="2" charset="0"/>
              </a:rPr>
              <a:t> able to</a:t>
            </a:r>
            <a:r>
              <a:rPr lang="fr-FR" dirty="0" smtClean="0">
                <a:solidFill>
                  <a:schemeClr val="bg1"/>
                </a:solidFill>
                <a:latin typeface="AR CENA" pitchFamily="2" charset="0"/>
              </a:rPr>
              <a:t> </a:t>
            </a:r>
            <a:r>
              <a:rPr lang="fr-FR" dirty="0" err="1" smtClean="0">
                <a:solidFill>
                  <a:schemeClr val="bg1"/>
                </a:solidFill>
                <a:latin typeface="AR CENA" pitchFamily="2" charset="0"/>
              </a:rPr>
              <a:t>see</a:t>
            </a:r>
            <a:r>
              <a:rPr lang="fr-FR" dirty="0" smtClean="0">
                <a:solidFill>
                  <a:schemeClr val="bg1"/>
                </a:solidFill>
                <a:latin typeface="AR CENA" pitchFamily="2" charset="0"/>
              </a:rPr>
              <a:t> </a:t>
            </a:r>
            <a:r>
              <a:rPr lang="fr-FR" dirty="0" err="1" smtClean="0">
                <a:solidFill>
                  <a:schemeClr val="bg1"/>
                </a:solidFill>
                <a:latin typeface="AR CENA" pitchFamily="2" charset="0"/>
              </a:rPr>
              <a:t>dolphins</a:t>
            </a:r>
            <a:r>
              <a:rPr lang="fr-FR" dirty="0" smtClean="0">
                <a:solidFill>
                  <a:schemeClr val="bg1"/>
                </a:solidFill>
                <a:latin typeface="AR CENA" pitchFamily="2" charset="0"/>
              </a:rPr>
              <a:t>!</a:t>
            </a:r>
          </a:p>
        </p:txBody>
      </p:sp>
      <p:sp>
        <p:nvSpPr>
          <p:cNvPr id="7" name="Bouée 6"/>
          <p:cNvSpPr/>
          <p:nvPr/>
        </p:nvSpPr>
        <p:spPr>
          <a:xfrm>
            <a:off x="1043608" y="1124744"/>
            <a:ext cx="1152128" cy="1080120"/>
          </a:xfrm>
          <a:prstGeom prst="donut">
            <a:avLst>
              <a:gd name="adj" fmla="val 6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Bouée 8"/>
          <p:cNvSpPr/>
          <p:nvPr/>
        </p:nvSpPr>
        <p:spPr>
          <a:xfrm>
            <a:off x="2771800" y="2492896"/>
            <a:ext cx="1152128" cy="1080120"/>
          </a:xfrm>
          <a:prstGeom prst="donut">
            <a:avLst>
              <a:gd name="adj" fmla="val 6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1331640" y="4437112"/>
            <a:ext cx="6840760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In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Australia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, I 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will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be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able to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see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kangaroos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!</a:t>
            </a:r>
          </a:p>
        </p:txBody>
      </p:sp>
      <p:sp>
        <p:nvSpPr>
          <p:cNvPr id="11" name="Bouée 10"/>
          <p:cNvSpPr/>
          <p:nvPr/>
        </p:nvSpPr>
        <p:spPr>
          <a:xfrm>
            <a:off x="5297553" y="1459701"/>
            <a:ext cx="1152128" cy="1080120"/>
          </a:xfrm>
          <a:prstGeom prst="donut">
            <a:avLst>
              <a:gd name="adj" fmla="val 6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Sous-titre 2"/>
          <p:cNvSpPr txBox="1">
            <a:spLocks/>
          </p:cNvSpPr>
          <p:nvPr/>
        </p:nvSpPr>
        <p:spPr>
          <a:xfrm>
            <a:off x="539552" y="2564904"/>
            <a:ext cx="8064896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In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Australia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, I 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will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be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able to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eat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bananas and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pineapples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!</a:t>
            </a:r>
          </a:p>
        </p:txBody>
      </p:sp>
      <p:sp>
        <p:nvSpPr>
          <p:cNvPr id="13" name="Bouée 12"/>
          <p:cNvSpPr/>
          <p:nvPr/>
        </p:nvSpPr>
        <p:spPr>
          <a:xfrm>
            <a:off x="6372200" y="3645024"/>
            <a:ext cx="1152128" cy="1080120"/>
          </a:xfrm>
          <a:prstGeom prst="donut">
            <a:avLst>
              <a:gd name="adj" fmla="val 6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1043608" y="5301208"/>
            <a:ext cx="7272808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In Sydney, I 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will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be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able to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visit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the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Opera</a:t>
            </a:r>
            <a:r>
              <a:rPr kumimoji="0" lang="fr-FR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House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" grpId="1" build="p" animBg="1"/>
      <p:bldP spid="7" grpId="0" animBg="1"/>
      <p:bldP spid="7" grpId="1" animBg="1"/>
      <p:bldP spid="9" grpId="0" animBg="1"/>
      <p:bldP spid="9" grpId="1" animBg="1"/>
      <p:bldP spid="10" grpId="0" uiExpand="1" build="p" animBg="1"/>
      <p:bldP spid="10" grpId="1" build="allAtOnce" animBg="1"/>
      <p:bldP spid="11" grpId="0" animBg="1"/>
      <p:bldP spid="11" grpId="1" animBg="1"/>
      <p:bldP spid="12" grpId="0" build="p" animBg="1"/>
      <p:bldP spid="12" grpId="1" build="allAtOnce" animBg="1"/>
      <p:bldP spid="13" grpId="0" animBg="1"/>
      <p:bldP spid="13" grpId="1" animBg="1"/>
      <p:bldP spid="14" grpId="0" build="p" animBg="1"/>
      <p:bldP spid="14" grpId="1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996952"/>
            <a:ext cx="6194353" cy="1867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1187624" y="620688"/>
            <a:ext cx="6840760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In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Australia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, I 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will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be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able to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…….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00808"/>
            <a:ext cx="344805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4653136"/>
            <a:ext cx="287655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2492896"/>
            <a:ext cx="1944216" cy="258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1187624" y="620688"/>
            <a:ext cx="6840760" cy="79208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In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Australia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, I  </a:t>
            </a:r>
            <a:r>
              <a:rPr kumimoji="0" lang="fr-F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will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have to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 CENA" pitchFamily="2" charset="0"/>
                <a:ea typeface="+mn-ea"/>
                <a:cs typeface="+mn-cs"/>
              </a:rPr>
              <a:t>…….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00808"/>
            <a:ext cx="2406448" cy="1627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 r="4985"/>
          <a:stretch>
            <a:fillRect/>
          </a:stretch>
        </p:blipFill>
        <p:spPr bwMode="auto">
          <a:xfrm>
            <a:off x="3203848" y="2420888"/>
            <a:ext cx="3242668" cy="2071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1844824"/>
            <a:ext cx="176212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3933056"/>
            <a:ext cx="19335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4221088"/>
            <a:ext cx="26670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theme/theme1.xml><?xml version="1.0" encoding="utf-8"?>
<a:theme xmlns:a="http://schemas.openxmlformats.org/drawingml/2006/main" name="Thème Office">
  <a:themeElements>
    <a:clrScheme name="Personnalisé 1">
      <a:dk1>
        <a:srgbClr val="00B050"/>
      </a:dk1>
      <a:lt1>
        <a:sysClr val="window" lastClr="FFFFFF"/>
      </a:lt1>
      <a:dk2>
        <a:srgbClr val="92D050"/>
      </a:dk2>
      <a:lt2>
        <a:srgbClr val="245024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88</Words>
  <Application>Microsoft Office PowerPoint</Application>
  <PresentationFormat>Affichage à l'écran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If you go to Australia…</vt:lpstr>
      <vt:lpstr>Diapositive 2</vt:lpstr>
      <vt:lpstr>Diapositive 3</vt:lpstr>
      <vt:lpstr>Diapositive 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you go to Australia…</dc:title>
  <dc:creator>Miss K</dc:creator>
  <cp:lastModifiedBy>Miss K</cp:lastModifiedBy>
  <cp:revision>5</cp:revision>
  <dcterms:created xsi:type="dcterms:W3CDTF">2017-03-08T15:32:05Z</dcterms:created>
  <dcterms:modified xsi:type="dcterms:W3CDTF">2017-03-08T17:04:43Z</dcterms:modified>
</cp:coreProperties>
</file>