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-96" y="-3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EABE-D5F1-4691-AB71-15620B38EBFC}" type="datetimeFigureOut">
              <a:rPr lang="fr-FR" smtClean="0"/>
              <a:t>05/03/2017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F6DB-7F0B-453E-8487-9A49A75219D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EABE-D5F1-4691-AB71-15620B38EBFC}" type="datetimeFigureOut">
              <a:rPr lang="fr-FR" smtClean="0"/>
              <a:t>05/03/2017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F6DB-7F0B-453E-8487-9A49A75219D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EABE-D5F1-4691-AB71-15620B38EBFC}" type="datetimeFigureOut">
              <a:rPr lang="fr-FR" smtClean="0"/>
              <a:t>05/03/2017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F6DB-7F0B-453E-8487-9A49A75219D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EABE-D5F1-4691-AB71-15620B38EBFC}" type="datetimeFigureOut">
              <a:rPr lang="fr-FR" smtClean="0"/>
              <a:t>05/03/2017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F6DB-7F0B-453E-8487-9A49A75219D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EABE-D5F1-4691-AB71-15620B38EBFC}" type="datetimeFigureOut">
              <a:rPr lang="fr-FR" smtClean="0"/>
              <a:t>05/03/2017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F6DB-7F0B-453E-8487-9A49A75219D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EABE-D5F1-4691-AB71-15620B38EBFC}" type="datetimeFigureOut">
              <a:rPr lang="fr-FR" smtClean="0"/>
              <a:t>05/03/2017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F6DB-7F0B-453E-8487-9A49A75219D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EABE-D5F1-4691-AB71-15620B38EBFC}" type="datetimeFigureOut">
              <a:rPr lang="fr-FR" smtClean="0"/>
              <a:t>05/03/2017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F6DB-7F0B-453E-8487-9A49A75219D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EABE-D5F1-4691-AB71-15620B38EBFC}" type="datetimeFigureOut">
              <a:rPr lang="fr-FR" smtClean="0"/>
              <a:t>05/03/2017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F6DB-7F0B-453E-8487-9A49A75219D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EABE-D5F1-4691-AB71-15620B38EBFC}" type="datetimeFigureOut">
              <a:rPr lang="fr-FR" smtClean="0"/>
              <a:t>05/03/2017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F6DB-7F0B-453E-8487-9A49A75219D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EABE-D5F1-4691-AB71-15620B38EBFC}" type="datetimeFigureOut">
              <a:rPr lang="fr-FR" smtClean="0"/>
              <a:t>05/03/2017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F6DB-7F0B-453E-8487-9A49A75219D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2EABE-D5F1-4691-AB71-15620B38EBFC}" type="datetimeFigureOut">
              <a:rPr lang="fr-FR" smtClean="0"/>
              <a:t>05/03/2017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EF6DB-7F0B-453E-8487-9A49A75219DE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2EABE-D5F1-4691-AB71-15620B38EBFC}" type="datetimeFigureOut">
              <a:rPr lang="fr-FR" smtClean="0"/>
              <a:t>05/03/2017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EF6DB-7F0B-453E-8487-9A49A75219DE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2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>
            <a:off x="1043608" y="4581128"/>
            <a:ext cx="6984776" cy="1224136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Guess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what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job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it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is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! </a:t>
            </a:r>
          </a:p>
          <a:p>
            <a:pPr algn="ctr"/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I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think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it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is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_____________</a:t>
            </a:r>
            <a:endParaRPr lang="fr-FR" sz="2400" dirty="0">
              <a:solidFill>
                <a:schemeClr val="tx1"/>
              </a:solidFill>
              <a:latin typeface="Comica BD Bold" pitchFamily="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èche courbée vers la gauche 4"/>
          <p:cNvSpPr/>
          <p:nvPr/>
        </p:nvSpPr>
        <p:spPr>
          <a:xfrm flipH="1">
            <a:off x="539552" y="908720"/>
            <a:ext cx="2016224" cy="1080120"/>
          </a:xfrm>
          <a:prstGeom prst="curvedLeftArrow">
            <a:avLst>
              <a:gd name="adj1" fmla="val 25000"/>
              <a:gd name="adj2" fmla="val 47194"/>
              <a:gd name="adj3" fmla="val 25000"/>
            </a:avLst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B050"/>
              </a:solidFill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179512" y="188640"/>
            <a:ext cx="4176464" cy="864096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So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what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is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the best job in the world? </a:t>
            </a:r>
            <a:endParaRPr lang="fr-FR" sz="2400" dirty="0">
              <a:solidFill>
                <a:schemeClr val="tx1"/>
              </a:solidFill>
              <a:latin typeface="Comica BD Bold" pitchFamily="2" charset="0"/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179512" y="2492896"/>
            <a:ext cx="4176464" cy="864096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How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much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will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Ben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earn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?</a:t>
            </a:r>
            <a:endParaRPr lang="fr-FR" sz="2400" dirty="0">
              <a:solidFill>
                <a:schemeClr val="tx1"/>
              </a:solidFill>
              <a:latin typeface="Comica BD Bold" pitchFamily="2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572000" y="2492896"/>
            <a:ext cx="4176464" cy="864096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He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will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earn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</a:p>
          <a:p>
            <a:pPr algn="ctr"/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AUD$ 150,000</a:t>
            </a:r>
            <a:endParaRPr lang="fr-FR" sz="2400" dirty="0">
              <a:solidFill>
                <a:schemeClr val="tx1"/>
              </a:solidFill>
              <a:latin typeface="Comica BD Bold" pitchFamily="2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3953" y="3529321"/>
            <a:ext cx="4176464" cy="864096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Where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will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he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live?</a:t>
            </a:r>
            <a:endParaRPr lang="fr-FR" sz="2400" dirty="0">
              <a:solidFill>
                <a:schemeClr val="tx1"/>
              </a:solidFill>
              <a:latin typeface="Comica BD Bold" pitchFamily="2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4572000" y="3488788"/>
            <a:ext cx="4252029" cy="864096"/>
          </a:xfrm>
          <a:prstGeom prst="roundRect">
            <a:avLst/>
          </a:prstGeom>
          <a:gradFill flip="none" rotWithShape="1">
            <a:gsLst>
              <a:gs pos="0">
                <a:srgbClr val="00B050">
                  <a:shade val="30000"/>
                  <a:satMod val="115000"/>
                </a:srgbClr>
              </a:gs>
              <a:gs pos="50000">
                <a:srgbClr val="00B050">
                  <a:shade val="67500"/>
                  <a:satMod val="115000"/>
                </a:srgbClr>
              </a:gs>
              <a:gs pos="100000">
                <a:srgbClr val="00B050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solidFill>
              <a:srgbClr val="00B05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endParaRPr lang="fr-FR" sz="2400" dirty="0" smtClean="0">
              <a:solidFill>
                <a:schemeClr val="tx1"/>
              </a:solidFill>
              <a:latin typeface="Comica BD Bold" pitchFamily="2" charset="0"/>
            </a:endParaRPr>
          </a:p>
          <a:p>
            <a:pPr algn="ctr">
              <a:spcBef>
                <a:spcPts val="600"/>
              </a:spcBef>
            </a:pP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He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will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live </a:t>
            </a:r>
          </a:p>
          <a:p>
            <a:pPr algn="ctr"/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on Hamilton Island</a:t>
            </a:r>
          </a:p>
          <a:p>
            <a:pPr algn="ctr"/>
            <a:endParaRPr lang="fr-FR" sz="2400" dirty="0">
              <a:solidFill>
                <a:schemeClr val="tx1"/>
              </a:solidFill>
              <a:latin typeface="Comica BD Bold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à coins arrondis 1"/>
          <p:cNvSpPr/>
          <p:nvPr/>
        </p:nvSpPr>
        <p:spPr>
          <a:xfrm>
            <a:off x="827584" y="332656"/>
            <a:ext cx="5256584" cy="864096"/>
          </a:xfrm>
          <a:prstGeom prst="round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How long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will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he</a:t>
            </a:r>
            <a:r>
              <a:rPr lang="fr-FR" sz="2400" dirty="0" smtClean="0">
                <a:solidFill>
                  <a:srgbClr val="FF0000"/>
                </a:solidFill>
                <a:latin typeface="Comica BD Bold" pitchFamily="2" charset="0"/>
              </a:rPr>
              <a:t> have 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to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work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?</a:t>
            </a:r>
            <a:endParaRPr lang="fr-FR" sz="2400" dirty="0">
              <a:solidFill>
                <a:schemeClr val="tx1"/>
              </a:solidFill>
              <a:latin typeface="Comica BD Bold" pitchFamily="2" charset="0"/>
            </a:endParaRPr>
          </a:p>
        </p:txBody>
      </p:sp>
      <p:sp>
        <p:nvSpPr>
          <p:cNvPr id="3" name="Rectangle à coins arrondis 2"/>
          <p:cNvSpPr/>
          <p:nvPr/>
        </p:nvSpPr>
        <p:spPr>
          <a:xfrm>
            <a:off x="827584" y="1268760"/>
            <a:ext cx="6192688" cy="864096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What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activities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will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he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smtClean="0">
                <a:solidFill>
                  <a:srgbClr val="FF0000"/>
                </a:solidFill>
                <a:latin typeface="Comica BD Bold" pitchFamily="2" charset="0"/>
              </a:rPr>
              <a:t>have to 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do</a:t>
            </a:r>
            <a:r>
              <a:rPr lang="fr-FR" sz="2400" dirty="0" smtClean="0">
                <a:solidFill>
                  <a:srgbClr val="FF0000"/>
                </a:solidFill>
                <a:latin typeface="Comica BD Bold" pitchFamily="2" charset="0"/>
              </a:rPr>
              <a:t>?</a:t>
            </a:r>
            <a:endParaRPr lang="fr-FR" sz="2400" dirty="0">
              <a:solidFill>
                <a:srgbClr val="FF0000"/>
              </a:solidFill>
              <a:latin typeface="Comica BD Bold" pitchFamily="2" charset="0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827584" y="2276872"/>
            <a:ext cx="6336704" cy="864096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What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 cool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activities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will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err="1" smtClean="0">
                <a:solidFill>
                  <a:schemeClr val="tx1"/>
                </a:solidFill>
                <a:latin typeface="Comica BD Bold" pitchFamily="2" charset="0"/>
              </a:rPr>
              <a:t>he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 </a:t>
            </a:r>
            <a:r>
              <a:rPr lang="fr-FR" sz="2400" dirty="0" err="1" smtClean="0">
                <a:solidFill>
                  <a:srgbClr val="00B0F0"/>
                </a:solidFill>
                <a:latin typeface="Comica BD Bold" pitchFamily="2" charset="0"/>
              </a:rPr>
              <a:t>be</a:t>
            </a:r>
            <a:r>
              <a:rPr lang="fr-FR" sz="2400" dirty="0" smtClean="0">
                <a:solidFill>
                  <a:srgbClr val="00B0F0"/>
                </a:solidFill>
                <a:latin typeface="Comica BD Bold" pitchFamily="2" charset="0"/>
              </a:rPr>
              <a:t> able </a:t>
            </a:r>
            <a:r>
              <a:rPr lang="fr-FR" sz="2400" dirty="0" smtClean="0">
                <a:solidFill>
                  <a:schemeClr val="tx1"/>
                </a:solidFill>
                <a:latin typeface="Comica BD Bold" pitchFamily="2" charset="0"/>
              </a:rPr>
              <a:t>to do?</a:t>
            </a:r>
            <a:endParaRPr lang="fr-FR" sz="2400" dirty="0">
              <a:solidFill>
                <a:schemeClr val="tx1"/>
              </a:solidFill>
              <a:latin typeface="Comica BD Bold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91880" y="4797152"/>
            <a:ext cx="360040" cy="2880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48064" y="4751541"/>
            <a:ext cx="360040" cy="2880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596336" y="4579321"/>
            <a:ext cx="360040" cy="2880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627784" y="5229200"/>
            <a:ext cx="360040" cy="28803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70</Words>
  <Application>Microsoft Office PowerPoint</Application>
  <PresentationFormat>Affichage à l'écran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Miss K</dc:creator>
  <cp:lastModifiedBy>Miss K</cp:lastModifiedBy>
  <cp:revision>3</cp:revision>
  <dcterms:created xsi:type="dcterms:W3CDTF">2017-03-05T15:51:34Z</dcterms:created>
  <dcterms:modified xsi:type="dcterms:W3CDTF">2017-03-05T16:15:03Z</dcterms:modified>
</cp:coreProperties>
</file>