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7" r:id="rId4"/>
    <p:sldId id="264" r:id="rId5"/>
    <p:sldId id="265" r:id="rId6"/>
    <p:sldId id="266" r:id="rId7"/>
    <p:sldId id="268" r:id="rId8"/>
    <p:sldId id="269" r:id="rId9"/>
    <p:sldId id="257" r:id="rId10"/>
    <p:sldId id="258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A936D-2B10-4FC0-A5F0-45F5FA356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17" y="2390340"/>
            <a:ext cx="11688895" cy="2077320"/>
          </a:xfrm>
        </p:spPr>
        <p:txBody>
          <a:bodyPr>
            <a:normAutofit fontScale="90000"/>
          </a:bodyPr>
          <a:lstStyle/>
          <a:p>
            <a:r>
              <a:rPr lang="fr-FR" sz="5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sz="5400" dirty="0" err="1"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fr-FR" sz="5400" dirty="0">
                <a:latin typeface="Arial" panose="020B0604020202020204" pitchFamily="34" charset="0"/>
                <a:cs typeface="Arial" panose="020B0604020202020204" pitchFamily="34" charset="0"/>
              </a:rPr>
              <a:t> of fashion</a:t>
            </a:r>
            <a:br>
              <a:rPr lang="fr-FR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5400" cap="none" dirty="0">
                <a:latin typeface="Arial" panose="020B0604020202020204" pitchFamily="34" charset="0"/>
                <a:cs typeface="Arial" panose="020B0604020202020204" pitchFamily="34" charset="0"/>
              </a:rPr>
              <a:t>2. DRESS CODE/ SCHOOL UNIFORMS</a:t>
            </a:r>
            <a:endParaRPr lang="fr-F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Bitmoji Image">
            <a:extLst>
              <a:ext uri="{FF2B5EF4-FFF2-40B4-BE49-F238E27FC236}">
                <a16:creationId xmlns:a16="http://schemas.microsoft.com/office/drawing/2014/main" id="{2882B17B-AD7B-4D3C-9BB9-77C50A6BC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982" y="4146399"/>
            <a:ext cx="2711601" cy="271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itmoji Image">
            <a:extLst>
              <a:ext uri="{FF2B5EF4-FFF2-40B4-BE49-F238E27FC236}">
                <a16:creationId xmlns:a16="http://schemas.microsoft.com/office/drawing/2014/main" id="{D0280049-7AE2-4448-B0D6-B9C123FEF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937" y="651352"/>
            <a:ext cx="2394661" cy="239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90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4362" y="291534"/>
            <a:ext cx="9603275" cy="104923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800" dirty="0">
                <a:latin typeface="Cheeseburger" pitchFamily="2" charset="0"/>
              </a:rPr>
              <a:t>Right or </a:t>
            </a:r>
            <a:r>
              <a:rPr lang="fr-FR" sz="4800" dirty="0" err="1">
                <a:latin typeface="Cheeseburger" pitchFamily="2" charset="0"/>
              </a:rPr>
              <a:t>wrong</a:t>
            </a:r>
            <a:r>
              <a:rPr lang="fr-FR" sz="4800" dirty="0">
                <a:latin typeface="Cheeseburger" pitchFamily="2" charset="0"/>
              </a:rPr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47928" y="1700809"/>
            <a:ext cx="4536504" cy="43204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dirty="0" err="1">
                <a:latin typeface="Segoe Print" pitchFamily="2" charset="0"/>
              </a:rPr>
              <a:t>you</a:t>
            </a:r>
            <a:r>
              <a:rPr lang="fr-FR" dirty="0">
                <a:latin typeface="Segoe Print" pitchFamily="2" charset="0"/>
              </a:rPr>
              <a:t> </a:t>
            </a:r>
            <a:r>
              <a:rPr lang="fr-FR" dirty="0" err="1">
                <a:latin typeface="Segoe Print" pitchFamily="2" charset="0"/>
              </a:rPr>
              <a:t>can</a:t>
            </a:r>
            <a:r>
              <a:rPr lang="fr-FR" dirty="0">
                <a:latin typeface="Segoe Print" pitchFamily="2" charset="0"/>
              </a:rPr>
              <a:t> wear </a:t>
            </a:r>
            <a:r>
              <a:rPr lang="fr-FR" dirty="0" err="1">
                <a:latin typeface="Segoe Print" pitchFamily="2" charset="0"/>
              </a:rPr>
              <a:t>baggy</a:t>
            </a:r>
            <a:r>
              <a:rPr lang="fr-FR" dirty="0">
                <a:latin typeface="Segoe Print" pitchFamily="2" charset="0"/>
              </a:rPr>
              <a:t> jeans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79577" y="1556793"/>
            <a:ext cx="1841975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heeseburger" pitchFamily="2" charset="0"/>
              </a:rPr>
              <a:t>YOU CAN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279577" y="3140969"/>
            <a:ext cx="1800199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heeseburger" pitchFamily="2" charset="0"/>
              </a:rPr>
              <a:t>YOU MUST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91544" y="4869161"/>
            <a:ext cx="223224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heeseburger" pitchFamily="2" charset="0"/>
              </a:rPr>
              <a:t>YOU MUSTN’T</a:t>
            </a:r>
          </a:p>
        </p:txBody>
      </p:sp>
      <p:pic>
        <p:nvPicPr>
          <p:cNvPr id="2050" name="Picture 2" descr="https://encrypted-tbn2.gstatic.com/images?q=tbn:ANd9GcQ85JIoqtY3FCspkP0_3qe8oZXfP3OTIKxXMDCqsCh5j4rxfSz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9576" y="2060848"/>
            <a:ext cx="1080120" cy="1080120"/>
          </a:xfrm>
          <a:prstGeom prst="rect">
            <a:avLst/>
          </a:prstGeom>
          <a:noFill/>
        </p:spPr>
      </p:pic>
      <p:pic>
        <p:nvPicPr>
          <p:cNvPr id="2052" name="Picture 4" descr="https://encrypted-tbn2.gstatic.com/images?q=tbn:ANd9GcQKaFMPu5kf57_GqOfxVJQKiqpVuwpYFTT6vLSSjEWE-C8P_uP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3592" y="3789041"/>
            <a:ext cx="1440160" cy="1078731"/>
          </a:xfrm>
          <a:prstGeom prst="rect">
            <a:avLst/>
          </a:prstGeom>
          <a:noFill/>
        </p:spPr>
      </p:pic>
      <p:sp>
        <p:nvSpPr>
          <p:cNvPr id="2054" name="AutoShape 6" descr="data:image/jpeg;base64,/9j/4AAQSkZJRgABAQAAAQABAAD/2wCEAAkGBxQQEhUUEhQWFRQXFRQYFBcXFxQWGBgXFRYXGBYWFRYYHSggGBooHRgWITIhJSkrLi4uGyAzODMsNygvLiwBCgoKDg0OGxAQGywkICYvLCwsLC8sLCw0NC0sLCwsNCwuLSwsLCwsLCwsLCwsLCwsLCwsLCwsLCwsLCwsLCwsLP/AABEIAN0A5QMBEQACEQEDEQH/xAAcAAEAAgIDAQAAAAAAAAAAAAAABgcEBQEDCAL/xABJEAABAwIBBwgHBQQJBAMAAAABAAIDBBEFBgcSITFBURMiMmFxgZGhFCNCUmKxwTNygpKiQ7LC0QgVU3ODo7PS8CRjk8NUZIT/xAAbAQEAAgMBAQAAAAAAAAAAAAAABAUBAwYCB//EADcRAAICAQEECAUEAgICAwAAAAABAgMEEQUSITEGEyJBUWFx0YGRscHhFDKh8DNCUnJDYhZTov/aAAwDAQACEQMRAD8AvFAEAQBAEAQBAEBxdAaLGMr6SluJJmlw9hnPd3huzvstM764c2WGLsrLyeNcHp4vgv5IdiWdgbKen7HSut+hv+5RZZ6/1R0GP0Tk+N1nwS+79iNVucSuk2SNjHCNjR5uufNR5Zlr79C3p6OYNfOLl6v20NPUZQ1Uhu+pmP8AiPA8AbLS7rHzbLCGzMSH7ao/JP6mDJUvd0nuPa4n5rw5N82SY0Vx/bFL4I6w4jeVjU2OKa0MiHEZWdGWRv3XuHyK9KclyZoliUT/AHQi/gjZUuV1bF0amX8TtP8AfutiyLF/sRLNjYNnOpfDh9DfUGdCrZ9o2KUb7tLHeLTbyW+OdNc9GVl3RbFl/jlKL+a9/wCSU4XnRppLCZj4TvP2jPFvO/SpEM2D58CkyejGVXxrakvk/wCfcmWHYnDUN0oZGSD4SDbtG0d6lxnGS1TKG7Htplu2RafmZa9GkIAgCAIAgCAIAgCAIAgCAIAgOLoCHZSZw6aluyP18o3MI0Afif8AQX7lFty4Q4Liy9wNgZOTpKXYj4vn8EVnjuWdXWXD5CyM/s4+a23Ana7vKr7MmyfNnY4WxMTG0ajvS8Xx/CI8o5b6BDIQBAEAQBAEAQBDB201Q+JwdG5zHDY5pLSO8LMZOL1RrtphbHdsSa8ycYBnNnis2pHLM94WbIP4Xd9u1TKs2S4S4nNZ3Rimfax3uvw5r3RZuBZQ09a3SgeHEdJp1Pb95p19+xWNdsLFrFnHZeBfiS3bo6efc/Rm1WwiBAEAQBAEAQBAEAQBAEBrcdxyGij5Sd+iPZaNbnHg1u8+Q3rxZZGC1kSsTDuy7OrqWr/hepTuVeXU9bdjTyUBuNBp1uH/AHHb+wau3aqq7KlPguCO92ZsGjF0nPtT8e5ei+5FFFL7QIAhkIAgCAIAgCAIAgCAIAhg7aaofE4PjcWPabtc0kEdhCzGTi9Ua7aYWxcJrVPuZZ2SOcsOtFW2B1ATAWB/vGjo/eGrqCsqMzXhP5nF7U6NyhrZi8V/x7/h4+nP1LKjeHAEEEEXBGsEcQVPOTaaejPpDAQBAEAQBAEAQBARnLHK+LD2W6czhzI7/qfwb8/MaL741LzLXZeybc6fDhFc39l5lJ4vistXIZZnlzj4NG5rR7I6lT2WSm9ZH0fEw6sWtV1LRfXzZhLwSggCAIYPuGFz3BrGlzjsa0Ek9gGtZSb5Hiy2Fa3ptJeZJsNzf102vkhGOMrg39Iu7yUmOJbLu0Ka/pDhVcFLe9F9+CJDSZpXn7WpaOIYwu/U4j5LfHAfeyqt6WL/AMdXzfsbOPNPT+1PMezkx82le1gw8WQ5dKsl8oRXz9z7Oail/tqjxi/2LP6GvzPH/wApy/8AjH5P3MeozTREcyokB+JrXfKy8vBj3M3Q6WXr91afpqvc01bmqqW64pYpOo6TD3CxHmtUsGS5PUsKeldEv8kGvTR+xGMUyXq6a5lgeGj2gNNvaXNuB3qPOiyHNFzjbWxMjhCxa+D4P+TTrSWOoQBDIQBDBLMi8tpKEhkl5KcnW3a5nXHf93Z2KVRkuvg+RQbX2HXlrfr7M/Hufr7l1YfXR1EbZInB7HC7SPl1HqVvGSktUfPbqZ0zddi0aMlZNYQBAEAQBAEBF8uMrG4fHZtnTvB5Nm4fG/4R5nvIj33qpeZb7J2VPOs48ILm/svMo6sqnzPdJI4ve43c47Sf+btyp5Scnqz6TTTCmCrgtEuSOleTcEAQwZOH0ElQ8Rwsc952Bov3ncB1nUvUYSk9Io0ZGTVjw37ZaIsjJ7NaNTqx9z/ZRmw7HP3/AIbdqsKsJc5/I5DO6USescaOi/5P7L3LBw3CoaZujDGyMfCACe07T3qdGEY8Io5e/JtvlvWybfmZgXo0HKAIAgCAIDiyAj+OZGUlXcvjDHn9pHzHX4m2p3eCtNmPXPmizw9r5eL+yWq8HxX4+BWmUmbqoprvh9fGPdHrAOtm/tF+wKvtw5x4x4o67A6R49+kbexL+Pn3fH5kMIUM6NNPigh6CAIYJDkblVJh8l9boXH1kf8AGy+x489h3ESMfIdT8in2tsmGdX4TXJ/Z+X0L2oK1k8bZI3BzHC7SN4+h6lcxkpLVHza2qdU3Ca0a5mQsmsIAgCAIDU5T46yhgdK/WdjG73vOxo+ZO4ArXbYq47zJmBhWZlyqh8X4LxKAxXEZKmV0srtJ7jc8BwDRuA2AKknNzlqz6ji4teNUqq1ol/dTFXgkhAEBtcmMJbWVDIXyiIO3nabewzdpHdfz2HbTWpz3W9Cu2nmTxMd2wjvP+8X5F8YJgcFGzQgYGj2jtc48XOOs/TcrquuMFpFHzPKzLsqe/bLV/T0Rsl7IwQBAEAQBAEAQGrblJRmTkRVU5lvbkxNFp34aOle/UgNogOEBE8rchYK0F7LRT++Bqd1SN39u3t2KNdjRs48mXWzNt34b3X2oeD+390KbxnCZaSQxTMLXDZvDh7zTvCqbK5Qekj6BiZtWVX1lT1X08mYK8EsIZCGCYZvMrTRS8nKf+nedd/2bjq0x1cfHdrl4t+4918mc7t7ZKyq+trXbX8rw9fD5F3NdfYrc+eHKAIAgPl7gASTYAEknUABtKGUm+CKFy5yjNfUEgnkWXbEOre89bvlZUuTd1kvI+l7F2asOjtfulxft8PqRxRy6CAIYCAA2RGJJNaMtnN/l5yujT1TrSahHIT09wY/4+B39u20xsre7MuZwm29hOnW/HXZ714ea8vp6FihTjljlAEAQBAEAQFUf0g8pJKWlip4nFpqXP5RzTY8nFo6TLjWNIvbfiARvQHnRAXXkhnJngwOoe88pPTyMhgc/XqlHM0yekWhsh6wGjrQFVT5T1j5DK6qn5QknS5WQHXwseaOoakB6HzLZaSYnTSMqDpT05Y1z9mmx4Og527S5rgewHegJhlFgMVdEY5W/ccOkx3vNP02Fa7Ko2R0ZLws23EtVlT9V3PyZROUeAy0MxilHWxw6L2+8PqNyprapVy0Z9L2ftCvNq6yHxXgzVrUWAQBDBbeanKblWeiynnxi8RPtRj2b8W/LsVph3by3HzRwXSPZnU2fqK12Zc/J/n6liKccuEAQEBzsY/yMApmHnzDn9UQ2/mOrsDlCzLd2O6u86Xo3gddf18l2YcvX8c/kU8qo+gBDIQwSXIfJR2IynSJbCz7R42knYxt9V9/UO0KTj0da+PIpNs7WWDBKPGb5L7sw8p8nJaCXQkF2m/JyDovH0PEbvNeLqZVvRknZu06s2vejwfevD8GmWksgga1LTzfZeaWjTVbudqEUp9rgyQ+9wdv369tnjZWvYmcPtzYXV63464d8fDzXl4ru9OVmKeckEAQBAUDnozjT+kPoqSR0UcR0ZnsOi579RLQ4aw1uwjVc3vqQFf5M5b1lBM2WOaRwB58b3ucx4vrDmk7fiGsICZ5/cZZVPoHRnmvpeXaDtDZyNG/XzPJAVQgJXHzcDf8AHiUY7o6Z5+cgQEUQF4f0ci2GGvnkc1jAYA5ziGtaGCVziSdQHOCAn1HnUwqWURNqgHE2BcyRjCfvuaGjtJAQG7yowCOvgMb9R2xv2ljtx6xuI3haralZHRk3Z+dZh3KyHxXiigsSoX08r4pRovYbOH1HEEWI7VSTi4vdZ9RxsiGRWra3wZjLySAgMnDa59PKyWM2exwc36g9RFweor1CbhJSRHyseGRVKqfJ8D0Tg2IsqoWTR9F7Qew72nrBuO5X0JqcVJHyjJx549sqp809DNXo0HzI4AEk2AFyeAG0oZS14I875U4uayqkm9kuswcGN1NHVq19pKorrOsm2fVNl4axMaNXfzfq+ZqlqLEIDJw2hfUSsijF3vcGtHzJ6gLk9QXqEXOSiiPlZEMeqVs+SPQuT+EMo4GQx7GjWd7nHW5x7T/JXtcFCKij5VmZU8q6Vs+b+ncj6xrCYquJ0UzdJp2cWnc5p3EJOuM47rMY2TZjWKyt6Nf3RlF5V5My4fLov50br8nIBqcOB4OG8Knvodb48j6RsvalebXquElzX97jRrQWoQaFnZvcvOjTVbuAilJ8GSH5O8eKssbK/wBJ/M4rbewt3W/HXDvj917FoAqwOPOUBwUB4tx+r5aqnl28pNK/873O+qAwEBLM4j/WUcZ2xYdQsIO4ui5Qj/MQETQEpxMcnhFG3+1qq2U/gZTxD5OQEWQEldiD4sIZC24bPWTOf8Qgig0AeI0pHHtaOCAjSA9XZna99RhFM6QlzgHsudpbHI5jPBoA7kBiZ1cnOWi9JjHrIhz7e1HvPa3b2XULMp3o765o6Xo5tLqLuom+zLl5P88vkU+qo+gBDIQwWdmdxr7Slcf+5H5B7R5G3arHBs5wZxfSnC0ccmP/AFf29i0VYnHEUzl4p6PQvANnSkRN/Fcv/SHeKj5U92t+Zc7Bxf1GbHXlHtP4cv50KLVKfTEEMhDBaOZ/A9T6t41m8cXYOm7xs3udxVlhVcN9nEdKM7WUcaL5cX69y+5ZwVgciEBh4thkdVE6KZocx3iDuc07iOK8zgprRm7HyLMexWVvRoovK7JeTD5LOu6J32cltR+F3Bw4d4VNfQ6n5H0nZe1a86vhwkua+68jQLQWwQMsrN9l3oaNNVu5uoRSk7ODJDw4O3b+qxxsr/SfzOM23sHnfjr1j917FqAqxONMHHqzkKaeU7I4ZX/kYXfRAeLEByBfUNqAk2cyQHE6kDYxzIv/AAxsit+hARhASrKw6FFhcW8U00p/x6mW3kwICKoDf4461Hh7N5jqJT+OokjH+igNAgPV+Z2n5PB6QcWvd+eV7vqgJi9oIIIuDqI6igT04o895X4N6FVSRAcy+lH1sdrb4a29xVHkV9XNo+p7Jzf1eLGx8+T9V/dTTLSWYQGxydxM0tTFNuY8F33TqePykrZTPcmpEHaON+pxp1eK4evd/J6NY64BGw7FfHydrTmVLnkr9KaGEHUxhee15sO8BvmqzPnxUTt+imPpXO5970+XH7/wV2oB14QH1FGXuDWi7nEADiSbAIlq9DxZNQi5PkuJ6PwTDxTQRwt2MYG9p9o95ue9X8IKEVFHyPKvlfdK2Xe9TOXs0BAEBiYph0dTG6KVocxwsQfIg7iNxXmUVJaM20X2UWKyt6NFGZY5KSYfJru+FxPJyfwv4P8AntG8Cnvx3W/I+kbK2tXnQ8JrmvuvL6EeUcuAgZYmQGXnI6NPVO9XqEch9jg159zr3dmywxsrTsT+ZyG29hb+t+OuPfHx815+XeS7OrWiLCKx19Rh0B/iubGP3lZHEnkpAbPJin5Wspoz7dRA380jR9UAymqeWrKmT36id/5pHH6oDWICV5wjZ9HHsMeHUTSOBdHypHjIgIogJFlg3RFEz3aCD/MdJN/7EBHUB7CzfQ6GGUTdn/SwE9ro2uPzQEgQFc548L0oYqgDWx2g/wC6/WCexwt+JQc6GsVLwOq6LZW5dKh8pLVeq/H0KmVWd2EMhDDL/wAg8Q9IoIHHaG6Du2Mllz2gA96vMee9WmfLNr4/UZtkFy11Xx4lQ5warlcQqDe4a4MHVoNDSPEFVeVLW1nd7Bq6vBr8+PzZHlHLkICS5uqHlsQhBFwwmQ/gF2/q0VJxY71qKTb9/VYM9O/h8/wX0rk+aHTV1ccLC+V7I2DWXPcGtA63O1BAR05xMM0tH06C/wB/m/n6PmgN/QYhFUN04ZY5We9G9r2+LSQgMlAYuI0EdRG6OVoexws4H5jgeB3LzKKktGbabp0zVlb0aKQyzyRkw99xd8DjzH22fA/g7r3+QqMjHdb1XI+i7I2xDNhuy4TXNePmv7wIyoxdhBod+UmVUv8AVj6J/PY58WgSdbAx2lodbdQtw7NllhWyfYZxXSbZ9NaWRDg29GvHz9fqVqrA48kOb+wxCBx2Rl8p/wACN8t/0ICPIDkC+oICVZ0iP60qWjYwxRj/AAoY4/4UBFEBIsvW6NXyd/sqejjH4KWEHzugI6gPa+EwcnBEz3Y42/laB9EBloDT5X0PpFHPHa5Mbi37zec3zAWu6O9Bom7Ov6jKrs8Gvk+DPPCoT6wEMhAW5mbqr080ZPQlDh1B7R9WlWmDLWDRwPSqnTJjNd8foyr8Zl06iZ3vSyO8Xkquses2/M7TChu49cfCK+hhrwSggLCzM096iaT3Yg387gf4FPwF2mzkullmlNcPFt/JfksPKvHfQoQ5rDLNI9sVPECAZJX9FtzsbqJJ3AFWZwxq8NyLbIRPiRFZU6zZ4vTw3N9CCA80AahpOBcbXvrsgJQ2lYBohjdHhoi3ggI7i2Q8EjuWpr0dSOjPTgMN9vrYxzJm8Q4d4QHdkrjskzpaaqaGVkGjygbfQlY7oTwk7WOsbj2SCCgJEgNFlRjNDAwx100LGyDoSOF3DiG7e8bFiUVJaM2VWzqmpwejXeUxj+ERMvNSTMqKUusHscHGNx1iOW3Rdwva6qMjHdb1XI+h7H2zDMjuT4TXd4+a+6NIopfGgysk5rG8S4+AA+qsMBcWzj+llnZqh5tkbVkcUbPJ+sZC+R773NPUsZYX580L4hfgOedaA1iAz8A0PSoOUIbHy0Wm47A3TbpE9QF0B3ZWVYmrqqVp0mvqZ3tI1gtdI4tIPCxCA1bW3IA2nUEBv84E2niVZ8NRIwdkbjGPJqA1OFUvLTxR+/JGz87g36oD2wgCA4cL6ig5Hmetg5OR7Pce5v5SR9Fz0lpJo+wY8+sqjPxSfzR0rBuCAl+b/FfR+W+LkvLT/mpeLLd1Oa6QY/XOvy3vsRKR1yTxJURnRQWiSPlD2EBZ2ZRuuqP9yP8AUVjgf7HFdLXxqXr9iQVruWxyCN2ttPQzTt/vJpWw3txDGvF/iPFWJxxIMbxQ0zWuEE093aJbA1rnN1E6RDnN5uq2reQgNMctgOlQ4iP/AMj3fuEoD7GW8O+nrm9tDV/RiAjeVWUdG+SGobU1FFUM042SOoapweyQXdC5jowH62hw4EGyAzZcr5qbAhXTi9RyWwt0QZXvLGXZqsASCRq1AoDzHiFdJUSPlme6SR5u9zjck/8ANVtyA2GS+UMlBNyjAHscNGaJ3QljO1jvmDtBsVhpNaM912SrkpwejXJlg4hh8b4W1lGS+kkNtfTgfvhmG4i+o7CLcReoyMZ1vVcj6FsbbMcyPV2cJr+fNfdEByrkvI0cG38Sf5KXgrSDfmUPSqzXKjDwj9X+DSKacwEAQBAEAQH3LKXkucS5xNySSSSd5J2lAb/N1S8rilE3/wCzE7uY4PP7qA9gIAgOCgPOeUotWVP9/N/qOVDd/kl6n1nZr1xKv+sfoa1ayaEB30s+hfXa9vK69RehHuqU9OB8VLNF7hwc4eBKxJaNo90y3q4y8UjrWDaEBZmZWTnVTeqE+Bk/mFY4D/cjjOlseFT/AO32JHhMRfjNZJIefFT08UAAsDBMTI5zt7ncqx44ADrKsTjCYIAgCAiWNnlcXoIr6oYqupcOvRZBGf8AMegPrOhgT6/DaiGIXks18Y950bg/RHWQCB1kIDyS5tjY6iNqA4QEkyJyukw2VxDRLBINGogd0ZG/RwubFYaTWjPUJyhJSi9GuRjZZVNPLVyOpC405DOT0wQ4AsBc0391xc3fs2navFdarWiJGZmWZVnWWc9EvkaRbCKEAQBAEAQBATvMjSmTGKc7mCZ57ongfqc1Aep0AQHBQHnDH36VVUHjPKfF7lQWvWb9T61gR3cWtf8ArH6GAvBMCA2OEURl0rC9tHzv/Jbaob2pXZ+Sqd3V89fsc5SwcnV1DdlppbdmmSPKyxctLGvM97Ns38SuX/qvoa1aycEBOc0FVo1rmbnwuA7Wua4eQcpuDLSbRy/SmrexYz8JfVP8EzyqqXUFbHXcjLLCaWaKp5FumWCNzZYpHC41D1wvu0lanAkto6ls0bJIyHMe1rmOGwtcAWkdxQEfy+rZYoYWwSGJ01XSwGRoaXNZNIGvLNIEaVt5BQHTk6ZoK6elkqJaiNtPBMx0wj02ukkmY5t42tu31bTrCA6sFdy2M18ltUFPSU7Tuu/TneB+Zl0BMUBRufPN7bSxGlZ11TGj/PAH6vze8UBR6AIAgCAIAgCAIAgCAtf+jlSF2ITSbmUzh+J8jLeTXID0WgCA6aucRse87Gtc49jQSfksN6LU91wc5KK73oeZ3uJJJ1km57TtXPN6vU+wwioxUV3HCHoICxM0uG8qKhxGoGIDt9YT8wp+FDVNnIdJ8jq5VxXn9jT50KPksQkO6RrJB3t0T5tK1ZkdLX5lh0bu6zBiv+La+/3ImopfhAbXJbERS1cEpNmteNI8GO5rz4ElbaZ7tiZXbUx+vxLK1z04eq4luy5xMMN2+lMkvqLY2Syk31W0Y2EkK9PlR1ZrZz6K+DRlEcE0jKd8scsZfATpRECRoOoHQ/COKA22V+CvrIWNie1ksU8E8ZeC5hfC8PDXgEHROzUgMfJ/CKltTNVVb4TJJFFE1sDZA1rInSOuS8klxMh4DUgIvkjFiErqyopZKRsU9bUEGaOaR9onci2xZI0aNox5oCQf1ZizttfTM+7Rud+9MgPk5O4i4ESYqbHaGUdM0EHaLP0tSAonOjm6fhL2yMcZaaTUHkNBZJvY8N1C+sggDhu1gQFAEAQBAEAQBAEAQF8f0aqG0dZN7z4ox+BrnO/fagLqQBARbOViHIUEvGS0TevT6X6Q5R8qe7Wy32Fj9dnQ8F2vl+dCiVSn04IZCGC580dJoUJf/ayvd3NswebXK3wo6V6+J866TXb+bu/8Ul9/uavPNh12QTgbC6N3Y7nNv3h3itWdDVKRO6KZGlk6X3rVfAqxVp3AQBDDLzzZYiJ6CMe1FeJ34Oh+gt81eY9m/WmfLdr4n6bLnDufFej/ALoSxbisCAhk+b4Svc6evxCUEn1fpHJxgHcGRtHzQEkwLB4qKBlPA0tiZpaILnOPOcXuJc4km7nE96Az0AQGHi+GRVcL4J2B8UjS1zTw4g7iDrBGsEAoDyvnGyFlwifRN307yTBLxA9h9tjx57RwAERQBAEAQBAEAQHIF9QQHrHNRk27DsOiikFpXkyyjg+S3NPWGhjT1hATBAEBUGd/F+UnZTtPNibpP++/cextvzFVedZrJR8Duui2JuUyvfOXBei/P0K/UE6wIDloJ1AXO4BEeZNJas9HYBh/o1NDD7kbQfvW5x8bq/rjuxSPkeXf1987X3ts6MrMJ9LpJYfaLbs++3nN8wB3rF0N+DibdnZX6bJhb4Pj6PgzzuQqFn1eLTWqCHoIYJlmvx70aq5J5tHPZpvsEg+zPfct7xwUzDt3Zbr7zmukmB11HXQXah9O/wCXP5l2hWx8/CAIAgNbjmO09EwSVMgjaXBrbhziXHc1rQSdVybDUASdSA11Pl7hsnRrqf8AFKxnk4hAbilxSCX7OaJ/3Hsd8igOnHsFhroHwVDA+N418Qdzmnc4bigPLecPISbCJtF3PgeTyMoG0D2Xj2Xjhv2jqAiSAIAgCAIAgJvm/gbR1MVVURCQMddsZ2jg8btMbQDvG46xCtzFGWkePidPhdG7LqHZY91v9q9/X++B6gwvEY6mNssLg9jthHmCNxHBS4yUlqjnb6LKLHXYtGjLXo1GBjuKMpIJJn7GNuB7ztjWjrJsF4smoRcmSMTGnk3Rqhzb/r+B51rap00j5Hm73uLnHrJue5UU5OT1Z9YopjTXGuHJLQ6V5NwQEmzdYT6TXR3F2R+tf+AjRHe4t81JxK9+z0KTb+X+nw5Jc5dlfHn/AAXyFcnzQFAUbnLwT0Wrc9otHNd7eAd+0b46/wAQVPl1bk9VyZ9G6O536jF3JPtQ4fDu9vgRJRToAgCI8ySa0ZeObvKgVsGhIfXxAB99r27GyD5Hr7QrnGu6yPHmj5ntrZrw7+yuxLivb4fQlyklOEBq8osdioYTLKSdYbGxo0pJZHamRRM2ueTu7zYAlAazJrB5Xyem1wHpTgRHEDpMpYj+yYfakPtybzqGoICQVFHHJqexjvvNa75hAaipyLw+S5fRUxJ2nkYwT2kC6Awxm9oG/ZxyQ8ORqKmIeDJAPJAYOMZs4aqMxPq67kyQSx1Ryrbg3BAma4juIQFZZaZkJoBymHudUMA50b9ESjrYRZrx1ajwugKnqad8TiyRrmPabOa4FrgeBadYQHUgCA3GEZLVdWx0kMEj4mgl0miQwAbecdtt4FysSkorVm2mp22KtNavhx4I2+GYK2LnO5z+O4dg+qqbsqU+C4I7/ZmwKsVqdnan/C9Pc2iiHQm/yRyokw+S7edE4+sjvqPxN4OHHuW+i91PyKnauyq86HhJcn9n5F5YRikdVE2WF2kx3iDva4biOCuYTU1qj5tkY9mPY67Fo0VLnOyn9Km5CJ14YibkbHybCesDYO/qVXl3bz3VyR3PRzZnUV9fYu1Ll5L8kIUM6cIAhgurNXgfo9LyrxaSezusRjoDv1u7wrjEr3IavvPnPSLN/UZW5F9mHD49/t8CaqUUAQEfy2wAV1K5g+0bz4j8YGy/Ai47wdy031dZDQstlZzw8hWdz4P0/HMoF7SCQQQQbEHUQRtBG4qja0PqMZKS1XI4Q9hAZmEYnJSysmiNntPcRva4b2kaivddjhLeRDzcOvLqdVnf/D8S+8mMoYq+ESR6iLCRh2sdwPEcDv8AEK7qsVkdUfMM3CsxLXVYvR+K8Tvx7GYqKF00xIaLAAC7nuPRjjb7TydQC2EQ0mT2CSzTCvrx6+xFNBe7KSN24bjM4dN/4RqCAliAIAgCAIAgNfi2B01WLVMEUwGzlGNcR90kXHcgIvPmkwl5uaS33ZZ2jwD7IDYYZm9w2mIMdHDcWILwZSCN4MhNkBJgwAWAsNwQFXZwshLaVTSN1azLEBs4vjHDi3wVdk4v+8Dsdh7d00x8h/8AWX2f2ZWarjtNQhk2GGY1PTNkbDIWNkaWvA6944O6xrWyFsoJqL5kLJwKMmUZWR1cXqvbzXka9ayYkEMhASDIjJ811S1hHqmc+U/CD0b8XHV4nct+PT1k/IqNs7QWHjtr9z4R9/h7F+saALDUNwV2fMOZ9IAgCAqjOrktoONXEOa4jlwNztgk7DsPXr3qtzKP918TtOje1NV+lsf/AF9vYrdV52IQyEBn4LjE1HKJYHaLhqIOtrh7r27x/wAFltqtlW9UQM/Z9WbVuWfB96ZaWR0rcUmNbUOYXxEtp6YEubTjZyrrgacr7dK1gNQ13VxVdGxao+bZ+z7sKzcsXDufc/74E+W0ghAEAQBAEAQBAEAQBAcICsc4WQl9KppG69Zlibv4vjHHi3fu4KvycXXtQ+R12w9vbmlGQ+HJSf0fl5lXqtO3QQyEAQHZTwOkc1jAXOcQGgbSSbABZUW3ojVbbGqDnN6JcWX5kXk62gpwzUZHc6V3F1tg+EbB3neruipVx0Pl+1NoSzb3P/VcIry/Jv1uK4IAgCA66iFsjXMeA5rgQ4EXBB1EEcFhpNaM9Rk4tSi9Gii8uclHYfLdtzA8nk3bbHbybjxG7iO9U+RQ63quR9H2LtZZte7L965+fn7kYUYvAhkIDIw+ukp3iSF5Y8bHD5HcR1HUvUJyi9UyPkY1V8HXZHVFr5LZyoprMq7RSbNP9m7t9w9urrGxWdOZGXCfBnD7R6OW06zx+1Hw717k+Y8EAggg6wRrBHEFTTmWtODPpAEAQBAEAQBAEAQGBi+MQ0jNOeRrG7r7T1NaNbj2LxOcYLWTJGNi3ZM9yqLb/vMqjKzOJLU3jp7wxbC6/rHjrI6A6hr69yrbsxy4R4I7bZnRyujSy/tS8O5e5BlCOnQQyEAQ8tlv5tsjvR2ipnb65w9W0/s2neRueR4DVvKtcXH3FvS5nAbe2x+ol1FT7C5vxfsiwFNOaCAIAgCAIDFxLD46iN0UrQ9jhYg+RB3EbQdy8yipLRm2i+yixWVvRoozLHJOTD5Nd3wuPq5P4X8HfPaN4FPfjut+R9I2TtevNho+E1zX3Xl9COqOXAQyEAQw0bjAcp6miPqZDoXuY3c5h/CdnaLFbq7518mVubsnGy/8kePiuD/PxLCwbOpE+wqY3Rne5nPZ226Q81Orzov9y0OVy+i18ONElJeD4P2+hMsNygpqj7GeN54aQDu9p1jwUqNsJcmUF+DkUf5YNfD78jZXWwinKAIAgPiSQNF3EAcSQB4lNTKTb0RHsUy5ooL3mD3e7H6w9lxzR3laJ5NcebLPH2Lm3/tg0vF8PqQbHM6Usl20sYiHvvs9/cOi3zUOzOb4QWh0mH0Wrj2siW95Lgvnz+hBK2skneXyvc952ucST2dQ6lClNyerZ09GPXRHcrikvI6F5N4QBAER5bWhaebzIQsLamrbztRiiPs8HyD3uDd2069lnjYunan8jh9ubc6zWjHfDvl4+S8vF9/oWYp5yYQBAEAQBAEAQHRW0jJmOjkaHscLOaRcELDSa0Z7rsnXJTg9Gu8p3LPIGSk0pae8kG0ja+MdfvN+Ldv4qrvxHHjHijvNk9IIZGlV/Zn49z9n/UQlQjptQhkIAgCGAg0M+kxupi+znlb1CR4Hhey2RtnHk2RLNn4tn764v4I2ceXNe3ZUu72xu/eaV7WVb4kOWwdnv/x/y/c+zl9iH/yT/wCOH/Ys/q7fE8//AB/Z/wD9f8y9zGnywrn7amX8JDP3QF5eTa/9jbDYuDDlUvjx+pqamrfKbyPe88Xuc4+JK1ucpc2T68eqr9kUvRJHSvJt0CAIZCAIDupKV8z2xxtL3uNmtaLk/wDOK9Ri5PRGm6+umDnY9Eu8t7IjIBtLaaos+fa1u1kfZ7z+vYN3FWmPiqHalzOB2tt6eVrXTwh/L9l5fMnamHOhAEAQBAEAQBAEAQCyAg2VebuGp0pKe0MxuSLereesDonrHgVEuxIz4x4M6HZvSC7G0hb2ofyvT2ZVOM4JPRv0J4yzgdrXdbXDUfmqyyqVb7SO4w8+jLjvVS18u9eqNetZNCAIAgCAIAgCAIAgCAIAhhkpyZyFqayziOShPtvBuR8DNru02HWpVWLOfF8EUW0Nv4+LrGL3peC5fFlu5OZNQUDNGFvOPSe7W93adw6hqVnVTGtaROFztoX5k961+i7kblbSCEAQBAEAQBAEAQBAEAQBAdNVSslaWSNa9p2tcAQe4rDSa0Z7rsnXJSg2n4ogeO5roZLupXmF3uOu5ncek3z7FDswovjHgdJhdJ76+zet5ePJ+zIDjGR1ZS304S5o9uPnt7dWsDtAUGeNZDuOoxdt4eRwjPR+D4fg0C0FsmmEAQBDIQBAEMBAdtPTvkdoxtc93utBcfALKi3wRrsurqW9OSS8+BLsGzbVc9jLowN+PW/uYPqQpVeHOXPgUGX0lxauFes35cF8/wAFh5P5CUtJZ2jysg9uSxsfhbsHz61Prxq4ebOUzdt5WVwb3Y+C4flkoCkFQcoAgCAIAgCAIAgCAIAgCAIAgCAIDiyA1uJZP01T9tBG8+8WgO/MNfmvEq4S5olUZ2RR/im18fsRqtzX0b+gZYuxwcP1gnzUeWFW+XAt6uk2bD92kvVe2hHcWzZCLW2pJHAxC/iHqPPCS5MtcfpPKzhKr/8AX4IfiWD8iSNPSt8Nvqosqt3vL/Gz+uWu7p8fwa6CLS32WtLUmzs3SR4Xkly9vXaN/gv/ABBSIY+93lLk7a6nXsa/H8Etoc1EZAMlQ8/dY1nzLlJjgx72Ul3Sq7XSFaXq2/Y39Bm7oYrExmQjfI4nxaLNPgt8cSqPcVd23863hv6LyWn5JJSUUcLdGJjGN4MaGjwCkKKXIqbLZ2PWbbfm9Tvssng5QBAEAQBAEAQBAEB/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6" name="AutoShape 8" descr="data:image/jpeg;base64,/9j/4AAQSkZJRgABAQAAAQABAAD/2wCEAAkGBxQQEhUUEhQWFRQXFRQYFBcXFxQWGBgXFRYXGBYWFRYYHSggGBooHRgWITIhJSkrLi4uGyAzODMsNygvLiwBCgoKDg0OGxAQGywkICYvLCwsLC8sLCw0NC0sLCwsNCwuLSwsLCwsLCwsLCwsLCwsLCwsLCwsLCwsLCwsLCwsLP/AABEIAN0A5QMBEQACEQEDEQH/xAAcAAEAAgIDAQAAAAAAAAAAAAAABgcEBQEDCAL/xABJEAABAwIBBwgHBQQJBAMAAAABAAIDBBEFBgcSITFBURMiMmFxgZGhFCNCUmKxwTNygpKiQ7LC0QgVU3ODo7PS8CRjk8NUZIT/xAAbAQEAAgMBAQAAAAAAAAAAAAAABAUBAwYCB//EADcRAAICAQEECAUEAgICAwAAAAABAgMEEQUSITEGEyJBUWFx0YGRscHhFDKh8DNCUnJDYhZTov/aAAwDAQACEQMRAD8AvFAEAQBAEAQBAEBxdAaLGMr6SluJJmlw9hnPd3huzvstM764c2WGLsrLyeNcHp4vgv5IdiWdgbKen7HSut+hv+5RZZ6/1R0GP0Tk+N1nwS+79iNVucSuk2SNjHCNjR5uufNR5Zlr79C3p6OYNfOLl6v20NPUZQ1Uhu+pmP8AiPA8AbLS7rHzbLCGzMSH7ao/JP6mDJUvd0nuPa4n5rw5N82SY0Vx/bFL4I6w4jeVjU2OKa0MiHEZWdGWRv3XuHyK9KclyZoliUT/AHQi/gjZUuV1bF0amX8TtP8AfutiyLF/sRLNjYNnOpfDh9DfUGdCrZ9o2KUb7tLHeLTbyW+OdNc9GVl3RbFl/jlKL+a9/wCSU4XnRppLCZj4TvP2jPFvO/SpEM2D58CkyejGVXxrakvk/wCfcmWHYnDUN0oZGSD4SDbtG0d6lxnGS1TKG7Htplu2RafmZa9GkIAgCAIAgCAIAgCAIAgCAIAgOLoCHZSZw6aluyP18o3MI0Afif8AQX7lFty4Q4Liy9wNgZOTpKXYj4vn8EVnjuWdXWXD5CyM/s4+a23Ana7vKr7MmyfNnY4WxMTG0ajvS8Xx/CI8o5b6BDIQBAEAQBAEAQBDB201Q+JwdG5zHDY5pLSO8LMZOL1RrtphbHdsSa8ycYBnNnis2pHLM94WbIP4Xd9u1TKs2S4S4nNZ3Rimfax3uvw5r3RZuBZQ09a3SgeHEdJp1Pb95p19+xWNdsLFrFnHZeBfiS3bo6efc/Rm1WwiBAEAQBAEAQBAEAQBAEBrcdxyGij5Sd+iPZaNbnHg1u8+Q3rxZZGC1kSsTDuy7OrqWr/hepTuVeXU9bdjTyUBuNBp1uH/AHHb+wau3aqq7KlPguCO92ZsGjF0nPtT8e5ei+5FFFL7QIAhkIAgCAIAgCAIAgCAIAhg7aaofE4PjcWPabtc0kEdhCzGTi9Ua7aYWxcJrVPuZZ2SOcsOtFW2B1ATAWB/vGjo/eGrqCsqMzXhP5nF7U6NyhrZi8V/x7/h4+nP1LKjeHAEEEEXBGsEcQVPOTaaejPpDAQBAEAQBAEAQBARnLHK+LD2W6czhzI7/qfwb8/MaL741LzLXZeybc6fDhFc39l5lJ4vistXIZZnlzj4NG5rR7I6lT2WSm9ZH0fEw6sWtV1LRfXzZhLwSggCAIYPuGFz3BrGlzjsa0Ek9gGtZSb5Hiy2Fa3ptJeZJsNzf102vkhGOMrg39Iu7yUmOJbLu0Ka/pDhVcFLe9F9+CJDSZpXn7WpaOIYwu/U4j5LfHAfeyqt6WL/AMdXzfsbOPNPT+1PMezkx82le1gw8WQ5dKsl8oRXz9z7Oail/tqjxi/2LP6GvzPH/wApy/8AjH5P3MeozTREcyokB+JrXfKy8vBj3M3Q6WXr91afpqvc01bmqqW64pYpOo6TD3CxHmtUsGS5PUsKeldEv8kGvTR+xGMUyXq6a5lgeGj2gNNvaXNuB3qPOiyHNFzjbWxMjhCxa+D4P+TTrSWOoQBDIQBDBLMi8tpKEhkl5KcnW3a5nXHf93Z2KVRkuvg+RQbX2HXlrfr7M/Hufr7l1YfXR1EbZInB7HC7SPl1HqVvGSktUfPbqZ0zddi0aMlZNYQBAEAQBAEBF8uMrG4fHZtnTvB5Nm4fG/4R5nvIj33qpeZb7J2VPOs48ILm/svMo6sqnzPdJI4ve43c47Sf+btyp5Scnqz6TTTCmCrgtEuSOleTcEAQwZOH0ElQ8Rwsc952Bov3ncB1nUvUYSk9Io0ZGTVjw37ZaIsjJ7NaNTqx9z/ZRmw7HP3/AIbdqsKsJc5/I5DO6USescaOi/5P7L3LBw3CoaZujDGyMfCACe07T3qdGEY8Io5e/JtvlvWybfmZgXo0HKAIAgCAIDiyAj+OZGUlXcvjDHn9pHzHX4m2p3eCtNmPXPmizw9r5eL+yWq8HxX4+BWmUmbqoprvh9fGPdHrAOtm/tF+wKvtw5x4x4o67A6R49+kbexL+Pn3fH5kMIUM6NNPigh6CAIYJDkblVJh8l9boXH1kf8AGy+x489h3ESMfIdT8in2tsmGdX4TXJ/Z+X0L2oK1k8bZI3BzHC7SN4+h6lcxkpLVHza2qdU3Ca0a5mQsmsIAgCAIDU5T46yhgdK/WdjG73vOxo+ZO4ArXbYq47zJmBhWZlyqh8X4LxKAxXEZKmV0srtJ7jc8BwDRuA2AKknNzlqz6ji4teNUqq1ol/dTFXgkhAEBtcmMJbWVDIXyiIO3nabewzdpHdfz2HbTWpz3W9Cu2nmTxMd2wjvP+8X5F8YJgcFGzQgYGj2jtc48XOOs/TcrquuMFpFHzPKzLsqe/bLV/T0Rsl7IwQBAEAQBAEAQGrblJRmTkRVU5lvbkxNFp34aOle/UgNogOEBE8rchYK0F7LRT++Bqd1SN39u3t2KNdjRs48mXWzNt34b3X2oeD+390KbxnCZaSQxTMLXDZvDh7zTvCqbK5Qekj6BiZtWVX1lT1X08mYK8EsIZCGCYZvMrTRS8nKf+nedd/2bjq0x1cfHdrl4t+4918mc7t7ZKyq+trXbX8rw9fD5F3NdfYrc+eHKAIAgPl7gASTYAEknUABtKGUm+CKFy5yjNfUEgnkWXbEOre89bvlZUuTd1kvI+l7F2asOjtfulxft8PqRxRy6CAIYCAA2RGJJNaMtnN/l5yujT1TrSahHIT09wY/4+B39u20xsre7MuZwm29hOnW/HXZ714ea8vp6FihTjljlAEAQBAEAQFUf0g8pJKWlip4nFpqXP5RzTY8nFo6TLjWNIvbfiARvQHnRAXXkhnJngwOoe88pPTyMhgc/XqlHM0yekWhsh6wGjrQFVT5T1j5DK6qn5QknS5WQHXwseaOoakB6HzLZaSYnTSMqDpT05Y1z9mmx4Og527S5rgewHegJhlFgMVdEY5W/ccOkx3vNP02Fa7Ko2R0ZLws23EtVlT9V3PyZROUeAy0MxilHWxw6L2+8PqNyprapVy0Z9L2ftCvNq6yHxXgzVrUWAQBDBbeanKblWeiynnxi8RPtRj2b8W/LsVph3by3HzRwXSPZnU2fqK12Zc/J/n6liKccuEAQEBzsY/yMApmHnzDn9UQ2/mOrsDlCzLd2O6u86Xo3gddf18l2YcvX8c/kU8qo+gBDIQwSXIfJR2IynSJbCz7R42knYxt9V9/UO0KTj0da+PIpNs7WWDBKPGb5L7sw8p8nJaCXQkF2m/JyDovH0PEbvNeLqZVvRknZu06s2vejwfevD8GmWksgga1LTzfZeaWjTVbudqEUp9rgyQ+9wdv369tnjZWvYmcPtzYXV63464d8fDzXl4ru9OVmKeckEAQBAUDnozjT+kPoqSR0UcR0ZnsOi579RLQ4aw1uwjVc3vqQFf5M5b1lBM2WOaRwB58b3ucx4vrDmk7fiGsICZ5/cZZVPoHRnmvpeXaDtDZyNG/XzPJAVQgJXHzcDf8AHiUY7o6Z5+cgQEUQF4f0ci2GGvnkc1jAYA5ziGtaGCVziSdQHOCAn1HnUwqWURNqgHE2BcyRjCfvuaGjtJAQG7yowCOvgMb9R2xv2ljtx6xuI3haralZHRk3Z+dZh3KyHxXiigsSoX08r4pRovYbOH1HEEWI7VSTi4vdZ9RxsiGRWra3wZjLySAgMnDa59PKyWM2exwc36g9RFweor1CbhJSRHyseGRVKqfJ8D0Tg2IsqoWTR9F7Qew72nrBuO5X0JqcVJHyjJx549sqp809DNXo0HzI4AEk2AFyeAG0oZS14I875U4uayqkm9kuswcGN1NHVq19pKorrOsm2fVNl4axMaNXfzfq+ZqlqLEIDJw2hfUSsijF3vcGtHzJ6gLk9QXqEXOSiiPlZEMeqVs+SPQuT+EMo4GQx7GjWd7nHW5x7T/JXtcFCKij5VmZU8q6Vs+b+ncj6xrCYquJ0UzdJp2cWnc5p3EJOuM47rMY2TZjWKyt6Nf3RlF5V5My4fLov50br8nIBqcOB4OG8Knvodb48j6RsvalebXquElzX97jRrQWoQaFnZvcvOjTVbuAilJ8GSH5O8eKssbK/wBJ/M4rbewt3W/HXDvj917FoAqwOPOUBwUB4tx+r5aqnl28pNK/873O+qAwEBLM4j/WUcZ2xYdQsIO4ui5Qj/MQETQEpxMcnhFG3+1qq2U/gZTxD5OQEWQEldiD4sIZC24bPWTOf8Qgig0AeI0pHHtaOCAjSA9XZna99RhFM6QlzgHsudpbHI5jPBoA7kBiZ1cnOWi9JjHrIhz7e1HvPa3b2XULMp3o765o6Xo5tLqLuom+zLl5P88vkU+qo+gBDIQwWdmdxr7Slcf+5H5B7R5G3arHBs5wZxfSnC0ccmP/AFf29i0VYnHEUzl4p6PQvANnSkRN/Fcv/SHeKj5U92t+Zc7Bxf1GbHXlHtP4cv50KLVKfTEEMhDBaOZ/A9T6t41m8cXYOm7xs3udxVlhVcN9nEdKM7WUcaL5cX69y+5ZwVgciEBh4thkdVE6KZocx3iDuc07iOK8zgprRm7HyLMexWVvRoovK7JeTD5LOu6J32cltR+F3Bw4d4VNfQ6n5H0nZe1a86vhwkua+68jQLQWwQMsrN9l3oaNNVu5uoRSk7ODJDw4O3b+qxxsr/SfzOM23sHnfjr1j917FqAqxONMHHqzkKaeU7I4ZX/kYXfRAeLEByBfUNqAk2cyQHE6kDYxzIv/AAxsit+hARhASrKw6FFhcW8U00p/x6mW3kwICKoDf4461Hh7N5jqJT+OokjH+igNAgPV+Z2n5PB6QcWvd+eV7vqgJi9oIIIuDqI6igT04o895X4N6FVSRAcy+lH1sdrb4a29xVHkV9XNo+p7Jzf1eLGx8+T9V/dTTLSWYQGxydxM0tTFNuY8F33TqePykrZTPcmpEHaON+pxp1eK4evd/J6NY64BGw7FfHydrTmVLnkr9KaGEHUxhee15sO8BvmqzPnxUTt+imPpXO5970+XH7/wV2oB14QH1FGXuDWi7nEADiSbAIlq9DxZNQi5PkuJ6PwTDxTQRwt2MYG9p9o95ue9X8IKEVFHyPKvlfdK2Xe9TOXs0BAEBiYph0dTG6KVocxwsQfIg7iNxXmUVJaM20X2UWKyt6NFGZY5KSYfJru+FxPJyfwv4P8AntG8Cnvx3W/I+kbK2tXnQ8JrmvuvL6EeUcuAgZYmQGXnI6NPVO9XqEch9jg159zr3dmywxsrTsT+ZyG29hb+t+OuPfHx815+XeS7OrWiLCKx19Rh0B/iubGP3lZHEnkpAbPJin5Wspoz7dRA380jR9UAymqeWrKmT36id/5pHH6oDWICV5wjZ9HHsMeHUTSOBdHypHjIgIogJFlg3RFEz3aCD/MdJN/7EBHUB7CzfQ6GGUTdn/SwE9ro2uPzQEgQFc548L0oYqgDWx2g/wC6/WCexwt+JQc6GsVLwOq6LZW5dKh8pLVeq/H0KmVWd2EMhDDL/wAg8Q9IoIHHaG6Du2Mllz2gA96vMee9WmfLNr4/UZtkFy11Xx4lQ5warlcQqDe4a4MHVoNDSPEFVeVLW1nd7Bq6vBr8+PzZHlHLkICS5uqHlsQhBFwwmQ/gF2/q0VJxY71qKTb9/VYM9O/h8/wX0rk+aHTV1ccLC+V7I2DWXPcGtA63O1BAR05xMM0tH06C/wB/m/n6PmgN/QYhFUN04ZY5We9G9r2+LSQgMlAYuI0EdRG6OVoexws4H5jgeB3LzKKktGbabp0zVlb0aKQyzyRkw99xd8DjzH22fA/g7r3+QqMjHdb1XI+i7I2xDNhuy4TXNePmv7wIyoxdhBod+UmVUv8AVj6J/PY58WgSdbAx2lodbdQtw7NllhWyfYZxXSbZ9NaWRDg29GvHz9fqVqrA48kOb+wxCBx2Rl8p/wACN8t/0ICPIDkC+oICVZ0iP60qWjYwxRj/AAoY4/4UBFEBIsvW6NXyd/sqejjH4KWEHzugI6gPa+EwcnBEz3Y42/laB9EBloDT5X0PpFHPHa5Mbi37zec3zAWu6O9Bom7Ov6jKrs8Gvk+DPPCoT6wEMhAW5mbqr080ZPQlDh1B7R9WlWmDLWDRwPSqnTJjNd8foyr8Zl06iZ3vSyO8Xkquses2/M7TChu49cfCK+hhrwSggLCzM096iaT3Yg387gf4FPwF2mzkullmlNcPFt/JfksPKvHfQoQ5rDLNI9sVPECAZJX9FtzsbqJJ3AFWZwxq8NyLbIRPiRFZU6zZ4vTw3N9CCA80AahpOBcbXvrsgJQ2lYBohjdHhoi3ggI7i2Q8EjuWpr0dSOjPTgMN9vrYxzJm8Q4d4QHdkrjskzpaaqaGVkGjygbfQlY7oTwk7WOsbj2SCCgJEgNFlRjNDAwx100LGyDoSOF3DiG7e8bFiUVJaM2VWzqmpwejXeUxj+ERMvNSTMqKUusHscHGNx1iOW3Rdwva6qMjHdb1XI+h7H2zDMjuT4TXd4+a+6NIopfGgysk5rG8S4+AA+qsMBcWzj+llnZqh5tkbVkcUbPJ+sZC+R773NPUsZYX580L4hfgOedaA1iAz8A0PSoOUIbHy0Wm47A3TbpE9QF0B3ZWVYmrqqVp0mvqZ3tI1gtdI4tIPCxCA1bW3IA2nUEBv84E2niVZ8NRIwdkbjGPJqA1OFUvLTxR+/JGz87g36oD2wgCA4cL6ig5Hmetg5OR7Pce5v5SR9Fz0lpJo+wY8+sqjPxSfzR0rBuCAl+b/FfR+W+LkvLT/mpeLLd1Oa6QY/XOvy3vsRKR1yTxJURnRQWiSPlD2EBZ2ZRuuqP9yP8AUVjgf7HFdLXxqXr9iQVruWxyCN2ttPQzTt/vJpWw3txDGvF/iPFWJxxIMbxQ0zWuEE093aJbA1rnN1E6RDnN5uq2reQgNMctgOlQ4iP/AMj3fuEoD7GW8O+nrm9tDV/RiAjeVWUdG+SGobU1FFUM042SOoapweyQXdC5jowH62hw4EGyAzZcr5qbAhXTi9RyWwt0QZXvLGXZqsASCRq1AoDzHiFdJUSPlme6SR5u9zjck/8ANVtyA2GS+UMlBNyjAHscNGaJ3QljO1jvmDtBsVhpNaM912SrkpwejXJlg4hh8b4W1lGS+kkNtfTgfvhmG4i+o7CLcReoyMZ1vVcj6FsbbMcyPV2cJr+fNfdEByrkvI0cG38Sf5KXgrSDfmUPSqzXKjDwj9X+DSKacwEAQBAEAQH3LKXkucS5xNySSSSd5J2lAb/N1S8rilE3/wCzE7uY4PP7qA9gIAgOCgPOeUotWVP9/N/qOVDd/kl6n1nZr1xKv+sfoa1ayaEB30s+hfXa9vK69RehHuqU9OB8VLNF7hwc4eBKxJaNo90y3q4y8UjrWDaEBZmZWTnVTeqE+Bk/mFY4D/cjjOlseFT/AO32JHhMRfjNZJIefFT08UAAsDBMTI5zt7ncqx44ADrKsTjCYIAgCAiWNnlcXoIr6oYqupcOvRZBGf8AMegPrOhgT6/DaiGIXks18Y950bg/RHWQCB1kIDyS5tjY6iNqA4QEkyJyukw2VxDRLBINGogd0ZG/RwubFYaTWjPUJyhJSi9GuRjZZVNPLVyOpC405DOT0wQ4AsBc0391xc3fs2navFdarWiJGZmWZVnWWc9EvkaRbCKEAQBAEAQBATvMjSmTGKc7mCZ57ongfqc1Aep0AQHBQHnDH36VVUHjPKfF7lQWvWb9T61gR3cWtf8ArH6GAvBMCA2OEURl0rC9tHzv/Jbaob2pXZ+Sqd3V89fsc5SwcnV1DdlppbdmmSPKyxctLGvM97Ns38SuX/qvoa1aycEBOc0FVo1rmbnwuA7Wua4eQcpuDLSbRy/SmrexYz8JfVP8EzyqqXUFbHXcjLLCaWaKp5FumWCNzZYpHC41D1wvu0lanAkto6ls0bJIyHMe1rmOGwtcAWkdxQEfy+rZYoYWwSGJ01XSwGRoaXNZNIGvLNIEaVt5BQHTk6ZoK6elkqJaiNtPBMx0wj02ukkmY5t42tu31bTrCA6sFdy2M18ltUFPSU7Tuu/TneB+Zl0BMUBRufPN7bSxGlZ11TGj/PAH6vze8UBR6AIAgCAIAgCAIAgCAtf+jlSF2ITSbmUzh+J8jLeTXID0WgCA6aucRse87Gtc49jQSfksN6LU91wc5KK73oeZ3uJJJ1km57TtXPN6vU+wwioxUV3HCHoICxM0uG8qKhxGoGIDt9YT8wp+FDVNnIdJ8jq5VxXn9jT50KPksQkO6RrJB3t0T5tK1ZkdLX5lh0bu6zBiv+La+/3ImopfhAbXJbERS1cEpNmteNI8GO5rz4ElbaZ7tiZXbUx+vxLK1z04eq4luy5xMMN2+lMkvqLY2Syk31W0Y2EkK9PlR1ZrZz6K+DRlEcE0jKd8scsZfATpRECRoOoHQ/COKA22V+CvrIWNie1ksU8E8ZeC5hfC8PDXgEHROzUgMfJ/CKltTNVVb4TJJFFE1sDZA1rInSOuS8klxMh4DUgIvkjFiErqyopZKRsU9bUEGaOaR9onci2xZI0aNox5oCQf1ZizttfTM+7Rud+9MgPk5O4i4ESYqbHaGUdM0EHaLP0tSAonOjm6fhL2yMcZaaTUHkNBZJvY8N1C+sggDhu1gQFAEAQBAEAQBAEAQF8f0aqG0dZN7z4ox+BrnO/fagLqQBARbOViHIUEvGS0TevT6X6Q5R8qe7Wy32Fj9dnQ8F2vl+dCiVSn04IZCGC580dJoUJf/ayvd3NswebXK3wo6V6+J866TXb+bu/8Ul9/uavPNh12QTgbC6N3Y7nNv3h3itWdDVKRO6KZGlk6X3rVfAqxVp3AQBDDLzzZYiJ6CMe1FeJ34Oh+gt81eY9m/WmfLdr4n6bLnDufFej/ALoSxbisCAhk+b4Svc6evxCUEn1fpHJxgHcGRtHzQEkwLB4qKBlPA0tiZpaILnOPOcXuJc4km7nE96Az0AQGHi+GRVcL4J2B8UjS1zTw4g7iDrBGsEAoDyvnGyFlwifRN307yTBLxA9h9tjx57RwAERQBAEAQBAEAQHIF9QQHrHNRk27DsOiikFpXkyyjg+S3NPWGhjT1hATBAEBUGd/F+UnZTtPNibpP++/cextvzFVedZrJR8Duui2JuUyvfOXBei/P0K/UE6wIDloJ1AXO4BEeZNJas9HYBh/o1NDD7kbQfvW5x8bq/rjuxSPkeXf1987X3ts6MrMJ9LpJYfaLbs++3nN8wB3rF0N+DibdnZX6bJhb4Pj6PgzzuQqFn1eLTWqCHoIYJlmvx70aq5J5tHPZpvsEg+zPfct7xwUzDt3Zbr7zmukmB11HXQXah9O/wCXP5l2hWx8/CAIAgNbjmO09EwSVMgjaXBrbhziXHc1rQSdVybDUASdSA11Pl7hsnRrqf8AFKxnk4hAbilxSCX7OaJ/3Hsd8igOnHsFhroHwVDA+N418Qdzmnc4bigPLecPISbCJtF3PgeTyMoG0D2Xj2Xjhv2jqAiSAIAgCAIAgJvm/gbR1MVVURCQMddsZ2jg8btMbQDvG46xCtzFGWkePidPhdG7LqHZY91v9q9/X++B6gwvEY6mNssLg9jthHmCNxHBS4yUlqjnb6LKLHXYtGjLXo1GBjuKMpIJJn7GNuB7ztjWjrJsF4smoRcmSMTGnk3Rqhzb/r+B51rap00j5Hm73uLnHrJue5UU5OT1Z9YopjTXGuHJLQ6V5NwQEmzdYT6TXR3F2R+tf+AjRHe4t81JxK9+z0KTb+X+nw5Jc5dlfHn/AAXyFcnzQFAUbnLwT0Wrc9otHNd7eAd+0b46/wAQVPl1bk9VyZ9G6O536jF3JPtQ4fDu9vgRJRToAgCI8ySa0ZeObvKgVsGhIfXxAB99r27GyD5Hr7QrnGu6yPHmj5ntrZrw7+yuxLivb4fQlyklOEBq8osdioYTLKSdYbGxo0pJZHamRRM2ueTu7zYAlAazJrB5Xyem1wHpTgRHEDpMpYj+yYfakPtybzqGoICQVFHHJqexjvvNa75hAaipyLw+S5fRUxJ2nkYwT2kC6Awxm9oG/ZxyQ8ORqKmIeDJAPJAYOMZs4aqMxPq67kyQSx1Ryrbg3BAma4juIQFZZaZkJoBymHudUMA50b9ESjrYRZrx1ajwugKnqad8TiyRrmPabOa4FrgeBadYQHUgCA3GEZLVdWx0kMEj4mgl0miQwAbecdtt4FysSkorVm2mp22KtNavhx4I2+GYK2LnO5z+O4dg+qqbsqU+C4I7/ZmwKsVqdnan/C9Pc2iiHQm/yRyokw+S7edE4+sjvqPxN4OHHuW+i91PyKnauyq86HhJcn9n5F5YRikdVE2WF2kx3iDva4biOCuYTU1qj5tkY9mPY67Fo0VLnOyn9Km5CJ14YibkbHybCesDYO/qVXl3bz3VyR3PRzZnUV9fYu1Ll5L8kIUM6cIAhgurNXgfo9LyrxaSezusRjoDv1u7wrjEr3IavvPnPSLN/UZW5F9mHD49/t8CaqUUAQEfy2wAV1K5g+0bz4j8YGy/Ai47wdy031dZDQstlZzw8hWdz4P0/HMoF7SCQQQQbEHUQRtBG4qja0PqMZKS1XI4Q9hAZmEYnJSysmiNntPcRva4b2kaivddjhLeRDzcOvLqdVnf/D8S+8mMoYq+ESR6iLCRh2sdwPEcDv8AEK7qsVkdUfMM3CsxLXVYvR+K8Tvx7GYqKF00xIaLAAC7nuPRjjb7TydQC2EQ0mT2CSzTCvrx6+xFNBe7KSN24bjM4dN/4RqCAliAIAgCAIAgNfi2B01WLVMEUwGzlGNcR90kXHcgIvPmkwl5uaS33ZZ2jwD7IDYYZm9w2mIMdHDcWILwZSCN4MhNkBJgwAWAsNwQFXZwshLaVTSN1azLEBs4vjHDi3wVdk4v+8Dsdh7d00x8h/8AWX2f2ZWarjtNQhk2GGY1PTNkbDIWNkaWvA6944O6xrWyFsoJqL5kLJwKMmUZWR1cXqvbzXka9ayYkEMhASDIjJ811S1hHqmc+U/CD0b8XHV4nct+PT1k/IqNs7QWHjtr9z4R9/h7F+saALDUNwV2fMOZ9IAgCAqjOrktoONXEOa4jlwNztgk7DsPXr3qtzKP918TtOje1NV+lsf/AF9vYrdV52IQyEBn4LjE1HKJYHaLhqIOtrh7r27x/wAFltqtlW9UQM/Z9WbVuWfB96ZaWR0rcUmNbUOYXxEtp6YEubTjZyrrgacr7dK1gNQ13VxVdGxao+bZ+z7sKzcsXDufc/74E+W0ghAEAQBAEAQBAEAQBAcICsc4WQl9KppG69Zlibv4vjHHi3fu4KvycXXtQ+R12w9vbmlGQ+HJSf0fl5lXqtO3QQyEAQHZTwOkc1jAXOcQGgbSSbABZUW3ojVbbGqDnN6JcWX5kXk62gpwzUZHc6V3F1tg+EbB3neruipVx0Pl+1NoSzb3P/VcIry/Jv1uK4IAgCA66iFsjXMeA5rgQ4EXBB1EEcFhpNaM9Rk4tSi9Gii8uclHYfLdtzA8nk3bbHbybjxG7iO9U+RQ63quR9H2LtZZte7L965+fn7kYUYvAhkIDIw+ukp3iSF5Y8bHD5HcR1HUvUJyi9UyPkY1V8HXZHVFr5LZyoprMq7RSbNP9m7t9w9urrGxWdOZGXCfBnD7R6OW06zx+1Hw717k+Y8EAggg6wRrBHEFTTmWtODPpAEAQBAEAQBAEAQGBi+MQ0jNOeRrG7r7T1NaNbj2LxOcYLWTJGNi3ZM9yqLb/vMqjKzOJLU3jp7wxbC6/rHjrI6A6hr69yrbsxy4R4I7bZnRyujSy/tS8O5e5BlCOnQQyEAQ8tlv5tsjvR2ipnb65w9W0/s2neRueR4DVvKtcXH3FvS5nAbe2x+ol1FT7C5vxfsiwFNOaCAIAgCAIDFxLD46iN0UrQ9jhYg+RB3EbQdy8yipLRm2i+yixWVvRoozLHJOTD5Nd3wuPq5P4X8HfPaN4FPfjut+R9I2TtevNho+E1zX3Xl9COqOXAQyEAQw0bjAcp6miPqZDoXuY3c5h/CdnaLFbq7518mVubsnGy/8kePiuD/PxLCwbOpE+wqY3Rne5nPZ226Q81Orzov9y0OVy+i18ONElJeD4P2+hMsNygpqj7GeN54aQDu9p1jwUqNsJcmUF+DkUf5YNfD78jZXWwinKAIAgPiSQNF3EAcSQB4lNTKTb0RHsUy5ooL3mD3e7H6w9lxzR3laJ5NcebLPH2Lm3/tg0vF8PqQbHM6Usl20sYiHvvs9/cOi3zUOzOb4QWh0mH0Wrj2siW95Lgvnz+hBK2skneXyvc952ucST2dQ6lClNyerZ09GPXRHcrikvI6F5N4QBAER5bWhaebzIQsLamrbztRiiPs8HyD3uDd2069lnjYunan8jh9ubc6zWjHfDvl4+S8vF9/oWYp5yYQBAEAQBAEAQHRW0jJmOjkaHscLOaRcELDSa0Z7rsnXJTg9Gu8p3LPIGSk0pae8kG0ja+MdfvN+Ldv4qrvxHHjHijvNk9IIZGlV/Zn49z9n/UQlQjptQhkIAgCGAg0M+kxupi+znlb1CR4Hhey2RtnHk2RLNn4tn764v4I2ceXNe3ZUu72xu/eaV7WVb4kOWwdnv/x/y/c+zl9iH/yT/wCOH/Ys/q7fE8//AB/Z/wD9f8y9zGnywrn7amX8JDP3QF5eTa/9jbDYuDDlUvjx+pqamrfKbyPe88Xuc4+JK1ucpc2T68eqr9kUvRJHSvJt0CAIZCAIDupKV8z2xxtL3uNmtaLk/wDOK9Ri5PRGm6+umDnY9Eu8t7IjIBtLaaos+fa1u1kfZ7z+vYN3FWmPiqHalzOB2tt6eVrXTwh/L9l5fMnamHOhAEAQBAEAQBAEAQCyAg2VebuGp0pKe0MxuSLereesDonrHgVEuxIz4x4M6HZvSC7G0hb2ofyvT2ZVOM4JPRv0J4yzgdrXdbXDUfmqyyqVb7SO4w8+jLjvVS18u9eqNetZNCAIAgCAIAgCAIAgCAIAhhkpyZyFqayziOShPtvBuR8DNru02HWpVWLOfF8EUW0Nv4+LrGL3peC5fFlu5OZNQUDNGFvOPSe7W93adw6hqVnVTGtaROFztoX5k961+i7kblbSCEAQBAEAQBAEAQBAEAQBAdNVSslaWSNa9p2tcAQe4rDSa0Z7rsnXJSg2n4ogeO5roZLupXmF3uOu5ncek3z7FDswovjHgdJhdJ76+zet5ePJ+zIDjGR1ZS304S5o9uPnt7dWsDtAUGeNZDuOoxdt4eRwjPR+D4fg0C0FsmmEAQBDIQBAEMBAdtPTvkdoxtc93utBcfALKi3wRrsurqW9OSS8+BLsGzbVc9jLowN+PW/uYPqQpVeHOXPgUGX0lxauFes35cF8/wAFh5P5CUtJZ2jysg9uSxsfhbsHz61Prxq4ebOUzdt5WVwb3Y+C4flkoCkFQcoAgCAIAgCAIAgCAIAgCAIAgCAIDiyA1uJZP01T9tBG8+8WgO/MNfmvEq4S5olUZ2RR/im18fsRqtzX0b+gZYuxwcP1gnzUeWFW+XAt6uk2bD92kvVe2hHcWzZCLW2pJHAxC/iHqPPCS5MtcfpPKzhKr/8AX4IfiWD8iSNPSt8Nvqosqt3vL/Gz+uWu7p8fwa6CLS32WtLUmzs3SR4Xkly9vXaN/gv/ABBSIY+93lLk7a6nXsa/H8Etoc1EZAMlQ8/dY1nzLlJjgx72Ul3Sq7XSFaXq2/Y39Bm7oYrExmQjfI4nxaLNPgt8cSqPcVd23863hv6LyWn5JJSUUcLdGJjGN4MaGjwCkKKXIqbLZ2PWbbfm9Tvssng5QBAEAQBAEAQBAEB/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8" name="Picture 10" descr="http://www.clipartbest.com/cliparts/MdT/77A/MdT77Aji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3592" y="5517233"/>
            <a:ext cx="1224136" cy="1180727"/>
          </a:xfrm>
          <a:prstGeom prst="rect">
            <a:avLst/>
          </a:prstGeom>
          <a:noFill/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5447928" y="2492897"/>
            <a:ext cx="4608512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 defTabSz="914400">
              <a:spcBef>
                <a:spcPct val="20000"/>
              </a:spcBef>
              <a:defRPr/>
            </a:pPr>
            <a:r>
              <a:rPr lang="fr-FR" sz="3200" dirty="0" err="1">
                <a:latin typeface="Segoe Print" pitchFamily="2" charset="0"/>
              </a:rPr>
              <a:t>you</a:t>
            </a:r>
            <a:r>
              <a:rPr lang="fr-FR" sz="3200" dirty="0">
                <a:latin typeface="Segoe Print" pitchFamily="2" charset="0"/>
              </a:rPr>
              <a:t> </a:t>
            </a:r>
            <a:r>
              <a:rPr lang="fr-FR" sz="3200" dirty="0" err="1">
                <a:latin typeface="Segoe Print" pitchFamily="2" charset="0"/>
              </a:rPr>
              <a:t>mustn’t</a:t>
            </a:r>
            <a:r>
              <a:rPr lang="fr-FR" sz="3200" dirty="0">
                <a:latin typeface="Segoe Print" pitchFamily="2" charset="0"/>
              </a:rPr>
              <a:t> wear </a:t>
            </a:r>
            <a:r>
              <a:rPr lang="fr-FR" sz="3200" dirty="0" err="1">
                <a:latin typeface="Segoe Print" pitchFamily="2" charset="0"/>
              </a:rPr>
              <a:t>hats</a:t>
            </a:r>
            <a:r>
              <a:rPr lang="fr-FR" sz="3200" dirty="0">
                <a:latin typeface="Segoe Print" pitchFamily="2" charset="0"/>
              </a:rPr>
              <a:t> or caps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5519936" y="3212977"/>
            <a:ext cx="3672408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 defTabSz="914400">
              <a:spcBef>
                <a:spcPct val="20000"/>
              </a:spcBef>
              <a:defRPr/>
            </a:pPr>
            <a:r>
              <a:rPr lang="fr-FR" sz="3200" dirty="0" err="1">
                <a:latin typeface="Segoe Print" pitchFamily="2" charset="0"/>
              </a:rPr>
              <a:t>you</a:t>
            </a:r>
            <a:r>
              <a:rPr lang="fr-FR" sz="3200" dirty="0">
                <a:latin typeface="Segoe Print" pitchFamily="2" charset="0"/>
              </a:rPr>
              <a:t> must wear </a:t>
            </a:r>
            <a:r>
              <a:rPr lang="fr-FR" sz="3200" dirty="0" err="1">
                <a:latin typeface="Segoe Print" pitchFamily="2" charset="0"/>
              </a:rPr>
              <a:t>shoes</a:t>
            </a:r>
            <a:endParaRPr lang="fr-FR" sz="3200" dirty="0">
              <a:latin typeface="Segoe Print" pitchFamily="2" charset="0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5447928" y="3933056"/>
            <a:ext cx="3456384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fr-FR" sz="3200" dirty="0" err="1">
                <a:latin typeface="Segoe Print" pitchFamily="2" charset="0"/>
              </a:rPr>
              <a:t>you</a:t>
            </a:r>
            <a:r>
              <a:rPr lang="fr-FR" sz="3200" dirty="0">
                <a:latin typeface="Segoe Print" pitchFamily="2" charset="0"/>
              </a:rPr>
              <a:t> </a:t>
            </a:r>
            <a:r>
              <a:rPr lang="fr-FR" sz="3200" dirty="0" err="1">
                <a:latin typeface="Segoe Print" pitchFamily="2" charset="0"/>
              </a:rPr>
              <a:t>can</a:t>
            </a:r>
            <a:r>
              <a:rPr lang="fr-FR" sz="3200" dirty="0">
                <a:latin typeface="Segoe Print" pitchFamily="2" charset="0"/>
              </a:rPr>
              <a:t> wear shorts</a:t>
            </a: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447928" y="4581128"/>
            <a:ext cx="4536504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 defTabSz="914400">
              <a:spcBef>
                <a:spcPct val="20000"/>
              </a:spcBef>
              <a:defRPr/>
            </a:pPr>
            <a:r>
              <a:rPr lang="fr-FR" sz="3200" dirty="0" err="1">
                <a:latin typeface="Segoe Print" pitchFamily="2" charset="0"/>
              </a:rPr>
              <a:t>you</a:t>
            </a:r>
            <a:r>
              <a:rPr lang="fr-FR" sz="3200" dirty="0">
                <a:latin typeface="Segoe Print" pitchFamily="2" charset="0"/>
              </a:rPr>
              <a:t> </a:t>
            </a:r>
            <a:r>
              <a:rPr lang="fr-FR" sz="3200" dirty="0" err="1">
                <a:latin typeface="Segoe Print" pitchFamily="2" charset="0"/>
              </a:rPr>
              <a:t>mustn’t</a:t>
            </a:r>
            <a:r>
              <a:rPr lang="fr-FR" sz="3200" dirty="0">
                <a:latin typeface="Segoe Print" pitchFamily="2" charset="0"/>
              </a:rPr>
              <a:t> wear </a:t>
            </a:r>
            <a:r>
              <a:rPr lang="fr-FR" sz="3200" dirty="0" err="1">
                <a:latin typeface="Segoe Print" pitchFamily="2" charset="0"/>
              </a:rPr>
              <a:t>underwear</a:t>
            </a:r>
            <a:endParaRPr lang="fr-FR" sz="3200" dirty="0">
              <a:latin typeface="Segoe Print" pitchFamily="2" charset="0"/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5447928" y="5229200"/>
            <a:ext cx="3816424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 defTabSz="914400">
              <a:spcBef>
                <a:spcPct val="20000"/>
              </a:spcBef>
              <a:defRPr/>
            </a:pPr>
            <a:r>
              <a:rPr lang="fr-FR" sz="3200" dirty="0" err="1">
                <a:latin typeface="Segoe Print" pitchFamily="2" charset="0"/>
              </a:rPr>
              <a:t>you</a:t>
            </a:r>
            <a:r>
              <a:rPr lang="fr-FR" sz="3200" dirty="0">
                <a:latin typeface="Segoe Print" pitchFamily="2" charset="0"/>
              </a:rPr>
              <a:t> must wear a </a:t>
            </a:r>
            <a:r>
              <a:rPr lang="fr-FR" sz="3200" dirty="0" err="1">
                <a:latin typeface="Segoe Print" pitchFamily="2" charset="0"/>
              </a:rPr>
              <a:t>belt</a:t>
            </a:r>
            <a:r>
              <a:rPr lang="fr-FR" sz="3200" dirty="0">
                <a:latin typeface="Segoe Print" pitchFamily="2" charset="0"/>
              </a:rPr>
              <a:t> </a:t>
            </a: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5447928" y="5877272"/>
            <a:ext cx="4752528" cy="4320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 defTabSz="914400">
              <a:spcBef>
                <a:spcPct val="20000"/>
              </a:spcBef>
              <a:defRPr/>
            </a:pPr>
            <a:r>
              <a:rPr lang="fr-FR" sz="3200" dirty="0" err="1">
                <a:latin typeface="Segoe Print" pitchFamily="2" charset="0"/>
              </a:rPr>
              <a:t>you</a:t>
            </a:r>
            <a:r>
              <a:rPr lang="fr-FR" sz="3200" dirty="0">
                <a:latin typeface="Segoe Print" pitchFamily="2" charset="0"/>
              </a:rPr>
              <a:t> </a:t>
            </a:r>
            <a:r>
              <a:rPr lang="fr-FR" sz="3200" dirty="0" err="1">
                <a:latin typeface="Segoe Print" pitchFamily="2" charset="0"/>
              </a:rPr>
              <a:t>can</a:t>
            </a:r>
            <a:r>
              <a:rPr lang="fr-FR" sz="3200" dirty="0">
                <a:latin typeface="Segoe Print" pitchFamily="2" charset="0"/>
              </a:rPr>
              <a:t> show </a:t>
            </a:r>
            <a:r>
              <a:rPr lang="fr-FR" sz="3200" dirty="0" err="1">
                <a:latin typeface="Segoe Print" pitchFamily="2" charset="0"/>
              </a:rPr>
              <a:t>your</a:t>
            </a:r>
            <a:r>
              <a:rPr lang="fr-FR" sz="3200" dirty="0">
                <a:latin typeface="Segoe Print" pitchFamily="2" charset="0"/>
              </a:rPr>
              <a:t> </a:t>
            </a:r>
            <a:r>
              <a:rPr lang="fr-FR" sz="3200" dirty="0" err="1">
                <a:latin typeface="Segoe Print" pitchFamily="2" charset="0"/>
              </a:rPr>
              <a:t>underwear</a:t>
            </a:r>
            <a:endParaRPr lang="fr-FR" sz="32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sz="5400" dirty="0" err="1">
                <a:latin typeface="Cheeseburger" pitchFamily="2" charset="0"/>
              </a:rPr>
              <a:t>Make</a:t>
            </a:r>
            <a:r>
              <a:rPr lang="fr-FR" sz="5400" dirty="0">
                <a:latin typeface="Cheeseburger" pitchFamily="2" charset="0"/>
              </a:rPr>
              <a:t> sentences!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760" y="1176312"/>
            <a:ext cx="4392488" cy="56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rapido-pasta.com/assets/sondage/smiley-n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0047" y="884821"/>
            <a:ext cx="1442957" cy="1073275"/>
          </a:xfrm>
          <a:prstGeom prst="rect">
            <a:avLst/>
          </a:prstGeom>
          <a:noFill/>
        </p:spPr>
      </p:pic>
      <p:pic>
        <p:nvPicPr>
          <p:cNvPr id="7" name="Picture 4" descr="Ok graphic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8" y="1441936"/>
            <a:ext cx="1032114" cy="122413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063553" y="2276873"/>
            <a:ext cx="1841975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heeseburger" pitchFamily="2" charset="0"/>
              </a:rPr>
              <a:t>YOU CAN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063553" y="3861049"/>
            <a:ext cx="1800199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heeseburger" pitchFamily="2" charset="0"/>
              </a:rPr>
              <a:t>YOU MUST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775520" y="5589241"/>
            <a:ext cx="223224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heeseburger" pitchFamily="2" charset="0"/>
              </a:rPr>
              <a:t>YOU MUSTN’T</a:t>
            </a:r>
          </a:p>
        </p:txBody>
      </p:sp>
      <p:sp>
        <p:nvSpPr>
          <p:cNvPr id="12" name="Rectangle à coins arrondis 11"/>
          <p:cNvSpPr/>
          <p:nvPr/>
        </p:nvSpPr>
        <p:spPr>
          <a:xfrm rot="20601806">
            <a:off x="8400256" y="2204864"/>
            <a:ext cx="1368152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Segoe Print" pitchFamily="2" charset="0"/>
              </a:rPr>
              <a:t>A </a:t>
            </a:r>
            <a:r>
              <a:rPr lang="fr-FR" sz="2000" dirty="0" err="1">
                <a:latin typeface="Segoe Print" pitchFamily="2" charset="0"/>
              </a:rPr>
              <a:t>hat</a:t>
            </a:r>
            <a:r>
              <a:rPr lang="fr-FR" sz="2000" dirty="0">
                <a:latin typeface="Segoe Print" pitchFamily="2" charset="0"/>
              </a:rPr>
              <a:t>?</a:t>
            </a:r>
          </a:p>
        </p:txBody>
      </p:sp>
      <p:sp>
        <p:nvSpPr>
          <p:cNvPr id="13" name="Rectangle à coins arrondis 12"/>
          <p:cNvSpPr/>
          <p:nvPr/>
        </p:nvSpPr>
        <p:spPr>
          <a:xfrm rot="1102828">
            <a:off x="9255275" y="2839760"/>
            <a:ext cx="1368152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Segoe Print" pitchFamily="2" charset="0"/>
              </a:rPr>
              <a:t>A </a:t>
            </a:r>
            <a:r>
              <a:rPr lang="fr-FR" sz="2000" dirty="0" err="1">
                <a:latin typeface="Segoe Print" pitchFamily="2" charset="0"/>
              </a:rPr>
              <a:t>skirt</a:t>
            </a:r>
            <a:r>
              <a:rPr lang="fr-FR" sz="2000" dirty="0">
                <a:latin typeface="Segoe Print" pitchFamily="2" charset="0"/>
              </a:rPr>
              <a:t>?</a:t>
            </a:r>
          </a:p>
        </p:txBody>
      </p:sp>
      <p:sp>
        <p:nvSpPr>
          <p:cNvPr id="14" name="Rectangle à coins arrondis 13"/>
          <p:cNvSpPr/>
          <p:nvPr/>
        </p:nvSpPr>
        <p:spPr>
          <a:xfrm rot="21122248">
            <a:off x="8140541" y="3305308"/>
            <a:ext cx="1368152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Segoe Print" pitchFamily="2" charset="0"/>
              </a:rPr>
              <a:t>A short </a:t>
            </a:r>
            <a:r>
              <a:rPr lang="fr-FR" sz="2000" dirty="0" err="1">
                <a:latin typeface="Segoe Print" pitchFamily="2" charset="0"/>
              </a:rPr>
              <a:t>skirt</a:t>
            </a:r>
            <a:r>
              <a:rPr lang="fr-FR" sz="2000" dirty="0">
                <a:latin typeface="Segoe Print" pitchFamily="2" charset="0"/>
              </a:rPr>
              <a:t>?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8688288" y="3933056"/>
            <a:ext cx="176368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Segoe Print" pitchFamily="2" charset="0"/>
              </a:rPr>
              <a:t>A  t-shirt?</a:t>
            </a:r>
          </a:p>
        </p:txBody>
      </p:sp>
      <p:sp>
        <p:nvSpPr>
          <p:cNvPr id="16" name="Rectangle à coins arrondis 15"/>
          <p:cNvSpPr/>
          <p:nvPr/>
        </p:nvSpPr>
        <p:spPr>
          <a:xfrm rot="20549247">
            <a:off x="8300372" y="4631279"/>
            <a:ext cx="1368152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Segoe Print" pitchFamily="2" charset="0"/>
              </a:rPr>
              <a:t>A tank top ?</a:t>
            </a:r>
          </a:p>
        </p:txBody>
      </p:sp>
      <p:sp>
        <p:nvSpPr>
          <p:cNvPr id="17" name="Rectangle à coins arrondis 16"/>
          <p:cNvSpPr/>
          <p:nvPr/>
        </p:nvSpPr>
        <p:spPr>
          <a:xfrm rot="1102828">
            <a:off x="9092900" y="5360042"/>
            <a:ext cx="1368152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err="1">
                <a:latin typeface="Segoe Print" pitchFamily="2" charset="0"/>
              </a:rPr>
              <a:t>shoes</a:t>
            </a:r>
            <a:r>
              <a:rPr lang="fr-FR" sz="2000" dirty="0">
                <a:latin typeface="Segoe Print" pitchFamily="2" charset="0"/>
              </a:rPr>
              <a:t>?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7752184" y="5805264"/>
            <a:ext cx="176368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Segoe Print" pitchFamily="2" charset="0"/>
              </a:rPr>
              <a:t>A </a:t>
            </a:r>
            <a:r>
              <a:rPr lang="fr-FR" sz="2000" dirty="0" err="1">
                <a:latin typeface="Segoe Print" pitchFamily="2" charset="0"/>
              </a:rPr>
              <a:t>Plunging</a:t>
            </a:r>
            <a:r>
              <a:rPr lang="fr-FR" sz="2000" dirty="0">
                <a:latin typeface="Segoe Print" pitchFamily="2" charset="0"/>
              </a:rPr>
              <a:t> </a:t>
            </a:r>
            <a:r>
              <a:rPr lang="fr-FR" sz="2000" dirty="0" err="1">
                <a:latin typeface="Segoe Print" pitchFamily="2" charset="0"/>
              </a:rPr>
              <a:t>neckline</a:t>
            </a:r>
            <a:r>
              <a:rPr lang="fr-FR" sz="2000" dirty="0">
                <a:latin typeface="Segoe Print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5CB136A-C9C5-4F2E-BE7E-E2CA2C6D8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2" b="45074"/>
          <a:stretch/>
        </p:blipFill>
        <p:spPr>
          <a:xfrm>
            <a:off x="163706" y="97821"/>
            <a:ext cx="11864587" cy="34826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79684C-DA0A-492D-90B2-0FCE6FF02009}"/>
              </a:ext>
            </a:extLst>
          </p:cNvPr>
          <p:cNvSpPr/>
          <p:nvPr/>
        </p:nvSpPr>
        <p:spPr>
          <a:xfrm>
            <a:off x="716196" y="3646583"/>
            <a:ext cx="10856883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did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people 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use to 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wear </a:t>
            </a:r>
            <a:r>
              <a:rPr lang="fr-FR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through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</a:t>
            </a:r>
            <a:r>
              <a:rPr lang="fr-FR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decades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7BFE5-8867-4609-B500-341393182EF8}"/>
              </a:ext>
            </a:extLst>
          </p:cNvPr>
          <p:cNvSpPr/>
          <p:nvPr/>
        </p:nvSpPr>
        <p:spPr>
          <a:xfrm>
            <a:off x="0" y="4445840"/>
            <a:ext cx="83687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did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men 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use to 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wear caps in the 1860s?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EB6FF4-9D89-44E3-B5F5-26E0F77096F4}"/>
              </a:ext>
            </a:extLst>
          </p:cNvPr>
          <p:cNvSpPr/>
          <p:nvPr/>
        </p:nvSpPr>
        <p:spPr>
          <a:xfrm>
            <a:off x="0" y="5153939"/>
            <a:ext cx="58525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did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use to 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wear </a:t>
            </a:r>
            <a:r>
              <a:rPr lang="fr-FR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suits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2C5347-7CA0-4990-89FB-8EAF9076E37C}"/>
              </a:ext>
            </a:extLst>
          </p:cNvPr>
          <p:cNvSpPr/>
          <p:nvPr/>
        </p:nvSpPr>
        <p:spPr>
          <a:xfrm>
            <a:off x="5852500" y="5173806"/>
            <a:ext cx="65024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did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women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use to 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wear </a:t>
            </a:r>
            <a:r>
              <a:rPr lang="fr-FR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suits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7E02EC-5170-4692-A664-C1D431B25D7F}"/>
              </a:ext>
            </a:extLst>
          </p:cNvPr>
          <p:cNvSpPr/>
          <p:nvPr/>
        </p:nvSpPr>
        <p:spPr>
          <a:xfrm>
            <a:off x="3899145" y="5942145"/>
            <a:ext cx="84557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did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use to 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wear </a:t>
            </a:r>
            <a:r>
              <a:rPr lang="fr-FR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hats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the 1910s?</a:t>
            </a:r>
          </a:p>
        </p:txBody>
      </p:sp>
      <p:pic>
        <p:nvPicPr>
          <p:cNvPr id="9" name="Picture 2" descr="Bitmoji Image">
            <a:extLst>
              <a:ext uri="{FF2B5EF4-FFF2-40B4-BE49-F238E27FC236}">
                <a16:creationId xmlns:a16="http://schemas.microsoft.com/office/drawing/2014/main" id="{55B4F3A8-A594-41AA-B45F-DAE3D38E1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08"/>
            <a:ext cx="1049601" cy="104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9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5CB136A-C9C5-4F2E-BE7E-E2CA2C6D8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40"/>
          <a:stretch/>
        </p:blipFill>
        <p:spPr>
          <a:xfrm>
            <a:off x="162160" y="258950"/>
            <a:ext cx="12200350" cy="23135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79684C-DA0A-492D-90B2-0FCE6FF02009}"/>
              </a:ext>
            </a:extLst>
          </p:cNvPr>
          <p:cNvSpPr/>
          <p:nvPr/>
        </p:nvSpPr>
        <p:spPr>
          <a:xfrm>
            <a:off x="366545" y="2820266"/>
            <a:ext cx="64661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4000" b="0" u="sng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did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people 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use to 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wear?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3D0316-600F-481C-82AB-776327622B18}"/>
              </a:ext>
            </a:extLst>
          </p:cNvPr>
          <p:cNvSpPr/>
          <p:nvPr/>
        </p:nvSpPr>
        <p:spPr>
          <a:xfrm>
            <a:off x="2301213" y="3723649"/>
            <a:ext cx="51087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</a:t>
            </a:r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use</a:t>
            </a:r>
            <a:r>
              <a:rPr lang="fr-FR" sz="4000" b="0" u="sng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d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 to 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wear……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092759-9DBA-4BB9-A4F5-31A90F41922E}"/>
              </a:ext>
            </a:extLst>
          </p:cNvPr>
          <p:cNvSpPr/>
          <p:nvPr/>
        </p:nvSpPr>
        <p:spPr>
          <a:xfrm>
            <a:off x="1827352" y="4472796"/>
            <a:ext cx="61445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</a:t>
            </a:r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40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did</a:t>
            </a:r>
            <a:r>
              <a:rPr lang="fr-FR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n’t</a:t>
            </a:r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use to </a:t>
            </a:r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wear……</a:t>
            </a:r>
          </a:p>
        </p:txBody>
      </p:sp>
    </p:spTree>
    <p:extLst>
      <p:ext uri="{BB962C8B-B14F-4D97-AF65-F5344CB8AC3E}">
        <p14:creationId xmlns:p14="http://schemas.microsoft.com/office/powerpoint/2010/main" val="371590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EA576-32B4-4506-B17C-85230C263577}"/>
              </a:ext>
            </a:extLst>
          </p:cNvPr>
          <p:cNvSpPr/>
          <p:nvPr/>
        </p:nvSpPr>
        <p:spPr>
          <a:xfrm>
            <a:off x="438411" y="402750"/>
            <a:ext cx="11160690" cy="69249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0" u="sng" cap="none" spc="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Leçon n°14. The </a:t>
            </a:r>
            <a:r>
              <a:rPr lang="fr-FR" sz="3200" b="0" u="sng" cap="none" spc="0" dirty="0" err="1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evolution</a:t>
            </a:r>
            <a:r>
              <a:rPr lang="fr-FR" sz="3200" b="0" u="sng" cap="none" spc="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 of fashion</a:t>
            </a:r>
          </a:p>
          <a:p>
            <a:pPr algn="ctr"/>
            <a:endParaRPr lang="fr-FR" sz="3200" b="0" cap="none" spc="0" dirty="0">
              <a:ln w="0"/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 the 1940s, men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used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 to 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wear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hats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, and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women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used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 to 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wear long dresses.</a:t>
            </a:r>
          </a:p>
          <a:p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 the 1960s, </a:t>
            </a:r>
            <a:r>
              <a:rPr lang="fr-FR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wome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used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 to 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wear shorter 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skirts</a:t>
            </a:r>
            <a:endParaRPr lang="fr-F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 the 1970s, men </a:t>
            </a:r>
            <a:r>
              <a:rPr lang="fr-FR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used</a:t>
            </a:r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 to wear </a:t>
            </a:r>
            <a:r>
              <a:rPr lang="fr-FR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bell</a:t>
            </a:r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bottomed</a:t>
            </a:r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/</a:t>
            </a:r>
            <a:r>
              <a:rPr lang="fr-FR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flared</a:t>
            </a:r>
            <a:r>
              <a:rPr lang="fr-F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trousers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 the 1990s, people </a:t>
            </a:r>
            <a:r>
              <a:rPr lang="fr-FR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didn’t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 use to 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wear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hats</a:t>
            </a:r>
            <a:endParaRPr lang="fr-F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Pour parler de ce qui était vrai autrefois, on utilise l’expression 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USED TO 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 base verbale</a:t>
            </a:r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fr-F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fr-F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bunny">
            <a:extLst>
              <a:ext uri="{FF2B5EF4-FFF2-40B4-BE49-F238E27FC236}">
                <a16:creationId xmlns:a16="http://schemas.microsoft.com/office/drawing/2014/main" id="{BE1A6C6E-654B-46A8-A4DA-8409C1357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5" y="556495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1EF4072D-B6FE-40F6-A3D4-E2430CB402F5}"/>
              </a:ext>
            </a:extLst>
          </p:cNvPr>
          <p:cNvSpPr/>
          <p:nvPr/>
        </p:nvSpPr>
        <p:spPr>
          <a:xfrm>
            <a:off x="5173379" y="556495"/>
            <a:ext cx="3970751" cy="2750376"/>
          </a:xfrm>
          <a:prstGeom prst="wedgeEllipseCallout">
            <a:avLst>
              <a:gd name="adj1" fmla="val -105375"/>
              <a:gd name="adj2" fmla="val 18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Comic Sans MS" panose="030F0702030302020204" pitchFamily="66" charset="0"/>
              </a:rPr>
              <a:t>What</a:t>
            </a:r>
            <a:r>
              <a:rPr lang="fr-FR" sz="2800" dirty="0">
                <a:latin typeface="Comic Sans MS" panose="030F0702030302020204" pitchFamily="66" charset="0"/>
              </a:rPr>
              <a:t> about </a:t>
            </a:r>
            <a:r>
              <a:rPr lang="fr-FR" sz="2800" dirty="0" err="1">
                <a:latin typeface="Comic Sans MS" panose="030F0702030302020204" pitchFamily="66" charset="0"/>
              </a:rPr>
              <a:t>you</a:t>
            </a:r>
            <a:r>
              <a:rPr lang="fr-FR" sz="2800" dirty="0">
                <a:latin typeface="Comic Sans MS" panose="030F0702030302020204" pitchFamily="66" charset="0"/>
              </a:rPr>
              <a:t>? </a:t>
            </a:r>
            <a:r>
              <a:rPr lang="fr-FR" sz="2800" dirty="0" err="1">
                <a:latin typeface="Comic Sans MS" panose="030F0702030302020204" pitchFamily="66" charset="0"/>
              </a:rPr>
              <a:t>What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did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you</a:t>
            </a:r>
            <a:r>
              <a:rPr lang="fr-FR" sz="2800" dirty="0">
                <a:latin typeface="Comic Sans MS" panose="030F0702030302020204" pitchFamily="66" charset="0"/>
              </a:rPr>
              <a:t> use to wear </a:t>
            </a:r>
            <a:r>
              <a:rPr lang="fr-FR" sz="2800" dirty="0" err="1">
                <a:latin typeface="Comic Sans MS" panose="030F0702030302020204" pitchFamily="66" charset="0"/>
              </a:rPr>
              <a:t>when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you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were</a:t>
            </a:r>
            <a:r>
              <a:rPr lang="fr-FR" sz="2800" dirty="0">
                <a:latin typeface="Comic Sans MS" panose="030F0702030302020204" pitchFamily="66" charset="0"/>
              </a:rPr>
              <a:t> 10 </a:t>
            </a:r>
            <a:r>
              <a:rPr lang="fr-FR" sz="2800" dirty="0" err="1">
                <a:latin typeface="Comic Sans MS" panose="030F0702030302020204" pitchFamily="66" charset="0"/>
              </a:rPr>
              <a:t>years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old</a:t>
            </a:r>
            <a:r>
              <a:rPr lang="fr-FR" sz="28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22AECBED-5F0A-467B-AE33-C5B2CF990209}"/>
              </a:ext>
            </a:extLst>
          </p:cNvPr>
          <p:cNvSpPr/>
          <p:nvPr/>
        </p:nvSpPr>
        <p:spPr>
          <a:xfrm>
            <a:off x="7858128" y="3695178"/>
            <a:ext cx="3502980" cy="2167003"/>
          </a:xfrm>
          <a:prstGeom prst="wedgeEllipseCallout">
            <a:avLst>
              <a:gd name="adj1" fmla="val -138130"/>
              <a:gd name="adj2" fmla="val -902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Comic Sans MS" panose="030F0702030302020204" pitchFamily="66" charset="0"/>
              </a:rPr>
              <a:t>Did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latin typeface="Comic Sans MS" panose="030F0702030302020204" pitchFamily="66" charset="0"/>
              </a:rPr>
              <a:t>you</a:t>
            </a:r>
            <a:r>
              <a:rPr lang="fr-FR" sz="2800" dirty="0">
                <a:latin typeface="Comic Sans MS" panose="030F0702030302020204" pitchFamily="66" charset="0"/>
              </a:rPr>
              <a:t> use </a:t>
            </a:r>
            <a:r>
              <a:rPr lang="fr-FR" sz="2800" dirty="0" err="1">
                <a:latin typeface="Comic Sans MS" panose="030F0702030302020204" pitchFamily="66" charset="0"/>
              </a:rPr>
              <a:t>listen</a:t>
            </a:r>
            <a:r>
              <a:rPr lang="fr-FR" sz="2800" dirty="0">
                <a:latin typeface="Comic Sans MS" panose="030F0702030302020204" pitchFamily="66" charset="0"/>
              </a:rPr>
              <a:t> to Louane and </a:t>
            </a:r>
            <a:r>
              <a:rPr lang="fr-FR" sz="2800" dirty="0" err="1">
                <a:latin typeface="Comic Sans MS" panose="030F0702030302020204" pitchFamily="66" charset="0"/>
              </a:rPr>
              <a:t>Kendji</a:t>
            </a:r>
            <a:r>
              <a:rPr lang="fr-FR" sz="2800" dirty="0">
                <a:latin typeface="Comic Sans MS" panose="030F0702030302020204" pitchFamily="66" charset="0"/>
              </a:rPr>
              <a:t> Girac?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2874D8-3C63-4B28-A25F-6A6157039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994" y="2185204"/>
            <a:ext cx="1685925" cy="1685925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B58E4954-A660-480B-8813-CBF2DAA9D7EA}"/>
              </a:ext>
            </a:extLst>
          </p:cNvPr>
          <p:cNvGrpSpPr/>
          <p:nvPr/>
        </p:nvGrpSpPr>
        <p:grpSpPr>
          <a:xfrm>
            <a:off x="1539005" y="3306871"/>
            <a:ext cx="5788722" cy="3164388"/>
            <a:chOff x="1539005" y="3306871"/>
            <a:chExt cx="5788722" cy="3164388"/>
          </a:xfrm>
        </p:grpSpPr>
        <p:sp>
          <p:nvSpPr>
            <p:cNvPr id="8" name="Bulle narrative : ronde 7">
              <a:extLst>
                <a:ext uri="{FF2B5EF4-FFF2-40B4-BE49-F238E27FC236}">
                  <a16:creationId xmlns:a16="http://schemas.microsoft.com/office/drawing/2014/main" id="{71CC4DAF-2FC5-4A0F-93FE-1117D2341536}"/>
                </a:ext>
              </a:extLst>
            </p:cNvPr>
            <p:cNvSpPr/>
            <p:nvPr/>
          </p:nvSpPr>
          <p:spPr>
            <a:xfrm>
              <a:off x="3824747" y="3306871"/>
              <a:ext cx="3502980" cy="2167003"/>
            </a:xfrm>
            <a:prstGeom prst="wedgeEllipseCallout">
              <a:avLst>
                <a:gd name="adj1" fmla="val -82347"/>
                <a:gd name="adj2" fmla="val -8852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800" dirty="0" err="1">
                  <a:latin typeface="Comic Sans MS" panose="030F0702030302020204" pitchFamily="66" charset="0"/>
                </a:rPr>
                <a:t>Did</a:t>
              </a:r>
              <a:r>
                <a:rPr lang="fr-FR" sz="2800" dirty="0">
                  <a:latin typeface="Comic Sans MS" panose="030F0702030302020204" pitchFamily="66" charset="0"/>
                </a:rPr>
                <a:t> </a:t>
              </a:r>
              <a:r>
                <a:rPr lang="fr-FR" sz="2800" dirty="0" err="1">
                  <a:latin typeface="Comic Sans MS" panose="030F0702030302020204" pitchFamily="66" charset="0"/>
                </a:rPr>
                <a:t>you</a:t>
              </a:r>
              <a:r>
                <a:rPr lang="fr-FR" sz="2800" dirty="0">
                  <a:latin typeface="Comic Sans MS" panose="030F0702030302020204" pitchFamily="66" charset="0"/>
                </a:rPr>
                <a:t> use to </a:t>
              </a:r>
              <a:r>
                <a:rPr lang="fr-FR" sz="2800" dirty="0" err="1">
                  <a:latin typeface="Comic Sans MS" panose="030F0702030302020204" pitchFamily="66" charset="0"/>
                </a:rPr>
                <a:t>watch</a:t>
              </a:r>
              <a:r>
                <a:rPr lang="fr-FR" sz="2800" dirty="0">
                  <a:latin typeface="Comic Sans MS" panose="030F0702030302020204" pitchFamily="66" charset="0"/>
                </a:rPr>
                <a:t> Sam le pompier?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CE6D11F-3C18-4396-A764-54FC96D99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9005" y="4871059"/>
              <a:ext cx="2857500" cy="16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52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DAD23A5-AAD7-4374-8B63-3AAEF4C5A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413" y="-250631"/>
            <a:ext cx="5005910" cy="71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E84225B-6596-4AD8-8FE7-D1FE14DA2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229" y="2019300"/>
            <a:ext cx="4695825" cy="2819400"/>
          </a:xfrm>
          <a:prstGeom prst="rect">
            <a:avLst/>
          </a:prstGeom>
        </p:spPr>
      </p:pic>
      <p:pic>
        <p:nvPicPr>
          <p:cNvPr id="4" name="Picture 2" descr="Bitmoji Image">
            <a:extLst>
              <a:ext uri="{FF2B5EF4-FFF2-40B4-BE49-F238E27FC236}">
                <a16:creationId xmlns:a16="http://schemas.microsoft.com/office/drawing/2014/main" id="{BB96E4EF-A7C9-4186-9EA5-89EA109CB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286"/>
            <a:ext cx="1657302" cy="165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B45546A-FC73-4DD4-B0DE-9391E9B17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025" y="616593"/>
            <a:ext cx="4933950" cy="8382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8E4A4E7-55BC-45A9-9B6B-29DEE763B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302" y="1562100"/>
            <a:ext cx="97917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7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itmoji Image">
            <a:extLst>
              <a:ext uri="{FF2B5EF4-FFF2-40B4-BE49-F238E27FC236}">
                <a16:creationId xmlns:a16="http://schemas.microsoft.com/office/drawing/2014/main" id="{BB96E4EF-A7C9-4186-9EA5-89EA109CB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286"/>
            <a:ext cx="1657302" cy="165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B45546A-FC73-4DD4-B0DE-9391E9B17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285" y="450023"/>
            <a:ext cx="4933950" cy="8382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F16BFB1-8283-4F4B-88D1-8D0F4B8CF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639" y="1333500"/>
            <a:ext cx="974407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40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9470" y="363541"/>
            <a:ext cx="9603275" cy="104923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5400" dirty="0" err="1">
                <a:latin typeface="Cheeseburger" pitchFamily="2" charset="0"/>
              </a:rPr>
              <a:t>What</a:t>
            </a:r>
            <a:r>
              <a:rPr lang="fr-FR" sz="5400" dirty="0">
                <a:latin typeface="Cheeseburger" pitchFamily="2" charset="0"/>
              </a:rPr>
              <a:t> </a:t>
            </a:r>
            <a:r>
              <a:rPr lang="fr-FR" sz="5400" dirty="0" err="1">
                <a:latin typeface="Cheeseburger" pitchFamily="2" charset="0"/>
              </a:rPr>
              <a:t>is</a:t>
            </a:r>
            <a:r>
              <a:rPr lang="fr-FR" sz="5400" dirty="0">
                <a:latin typeface="Cheeseburger" pitchFamily="2" charset="0"/>
              </a:rPr>
              <a:t> </a:t>
            </a:r>
            <a:r>
              <a:rPr lang="fr-FR" sz="5400" dirty="0" err="1">
                <a:latin typeface="Cheeseburger" pitchFamily="2" charset="0"/>
              </a:rPr>
              <a:t>he</a:t>
            </a:r>
            <a:r>
              <a:rPr lang="fr-FR" sz="5400" dirty="0">
                <a:latin typeface="Cheeseburger" pitchFamily="2" charset="0"/>
              </a:rPr>
              <a:t> </a:t>
            </a:r>
            <a:r>
              <a:rPr lang="fr-FR" sz="5400" dirty="0" err="1">
                <a:latin typeface="Cheeseburger" pitchFamily="2" charset="0"/>
              </a:rPr>
              <a:t>wearing</a:t>
            </a:r>
            <a:r>
              <a:rPr lang="fr-FR" sz="5400" dirty="0">
                <a:latin typeface="Cheeseburger" pitchFamily="2" charset="0"/>
              </a:rPr>
              <a:t>?</a:t>
            </a:r>
          </a:p>
        </p:txBody>
      </p:sp>
      <p:pic>
        <p:nvPicPr>
          <p:cNvPr id="1028" name="Picture 4" descr="Ok graphic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542" y="2281070"/>
            <a:ext cx="1622079" cy="1923863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530" y="1468126"/>
            <a:ext cx="4036940" cy="527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rapido-pasta.com/assets/sondage/smiley-n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89153" y="2379945"/>
            <a:ext cx="2453592" cy="182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127</TotalTime>
  <Words>270</Words>
  <Application>Microsoft Office PowerPoint</Application>
  <PresentationFormat>Grand écran</PresentationFormat>
  <Paragraphs>44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Cheeseburger</vt:lpstr>
      <vt:lpstr>Comic Sans MS</vt:lpstr>
      <vt:lpstr>Gill Sans MT</vt:lpstr>
      <vt:lpstr>Segoe Print</vt:lpstr>
      <vt:lpstr>Galerie</vt:lpstr>
      <vt:lpstr>1. Evolution of fashion   2. DRESS CODE/ SCHOOL UNIFORMS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What is he wearing?</vt:lpstr>
      <vt:lpstr>Right or wrong?</vt:lpstr>
      <vt:lpstr>Make sentences!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Fashion:   past and present</dc:title>
  <dc:creator>Lorraine Kolendowicz</dc:creator>
  <cp:lastModifiedBy>Lorraine Kolendowicz</cp:lastModifiedBy>
  <cp:revision>12</cp:revision>
  <dcterms:created xsi:type="dcterms:W3CDTF">2021-01-20T17:14:05Z</dcterms:created>
  <dcterms:modified xsi:type="dcterms:W3CDTF">2021-01-21T21:41:30Z</dcterms:modified>
</cp:coreProperties>
</file>