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4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6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09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5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1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8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7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1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B252-4883-49E9-842E-258ED6CB594E}" type="datetimeFigureOut">
              <a:rPr lang="fr-FR" smtClean="0"/>
              <a:t>19/05/2022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1C88CFE-72CF-4C70-9718-42CA63F64A1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edium.com/postzen/one-minute-map-2cae457ae00e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s://pop.inquirer.net/73193/embrace-the-lenten-season-with-these-alternative-ideas-to-penan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C08D1A-949C-31A4-50B0-B5418691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8" y="145432"/>
            <a:ext cx="10280772" cy="6343236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2422915D-E2BB-8000-CF9A-702325F432AA}"/>
              </a:ext>
            </a:extLst>
          </p:cNvPr>
          <p:cNvSpPr/>
          <p:nvPr/>
        </p:nvSpPr>
        <p:spPr>
          <a:xfrm>
            <a:off x="1090670" y="903383"/>
            <a:ext cx="2798285" cy="1795749"/>
          </a:xfrm>
          <a:prstGeom prst="wedgeEllipseCallout">
            <a:avLst>
              <a:gd name="adj1" fmla="val 75141"/>
              <a:gd name="adj2" fmla="val 7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What</a:t>
            </a:r>
            <a:r>
              <a:rPr lang="fr-FR" sz="2000" dirty="0">
                <a:latin typeface="Comic Sans MS" panose="030F0702030302020204" pitchFamily="66" charset="0"/>
              </a:rPr>
              <a:t> type of document </a:t>
            </a:r>
            <a:r>
              <a:rPr lang="fr-FR" sz="2000" dirty="0" err="1">
                <a:latin typeface="Comic Sans MS" panose="030F0702030302020204" pitchFamily="66" charset="0"/>
              </a:rPr>
              <a:t>is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it</a:t>
            </a:r>
            <a:r>
              <a:rPr lang="fr-FR" sz="2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406B48-C124-8704-B14D-C1FBB4178CEC}"/>
              </a:ext>
            </a:extLst>
          </p:cNvPr>
          <p:cNvSpPr/>
          <p:nvPr/>
        </p:nvSpPr>
        <p:spPr>
          <a:xfrm>
            <a:off x="6290631" y="1112706"/>
            <a:ext cx="3018622" cy="8813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 </a:t>
            </a:r>
            <a:r>
              <a:rPr lang="fr-FR" dirty="0" err="1">
                <a:latin typeface="Comic Sans MS" panose="030F0702030302020204" pitchFamily="66" charset="0"/>
              </a:rPr>
              <a:t>drawing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7C71AB-0DB6-9FBB-DA30-A344B456434B}"/>
              </a:ext>
            </a:extLst>
          </p:cNvPr>
          <p:cNvSpPr/>
          <p:nvPr/>
        </p:nvSpPr>
        <p:spPr>
          <a:xfrm>
            <a:off x="6290631" y="2148290"/>
            <a:ext cx="3018622" cy="8813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 painting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405DCC-4D46-7CCF-987D-BD6F71AC7A38}"/>
              </a:ext>
            </a:extLst>
          </p:cNvPr>
          <p:cNvSpPr/>
          <p:nvPr/>
        </p:nvSpPr>
        <p:spPr>
          <a:xfrm>
            <a:off x="6290631" y="3183874"/>
            <a:ext cx="3018622" cy="8813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 </a:t>
            </a:r>
            <a:r>
              <a:rPr lang="fr-FR" dirty="0" err="1">
                <a:latin typeface="Comic Sans MS" panose="030F0702030302020204" pitchFamily="66" charset="0"/>
              </a:rPr>
              <a:t>photograph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43C09EA-0FC1-A818-755F-9D18BAA0113A}"/>
              </a:ext>
            </a:extLst>
          </p:cNvPr>
          <p:cNvSpPr/>
          <p:nvPr/>
        </p:nvSpPr>
        <p:spPr>
          <a:xfrm>
            <a:off x="6279614" y="4186409"/>
            <a:ext cx="3018622" cy="8813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 mural</a:t>
            </a:r>
          </a:p>
        </p:txBody>
      </p:sp>
    </p:spTree>
    <p:extLst>
      <p:ext uri="{BB962C8B-B14F-4D97-AF65-F5344CB8AC3E}">
        <p14:creationId xmlns:p14="http://schemas.microsoft.com/office/powerpoint/2010/main" val="24506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DBB538-67F3-6F85-5E69-2A8742AA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9" y="188718"/>
            <a:ext cx="8374567" cy="64805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8F2068-E799-46EB-8C25-0A3137891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542" y="1303390"/>
            <a:ext cx="4041854" cy="53993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9A3A6B-22A8-6597-EA0F-C25D2CF38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8" y="0"/>
            <a:ext cx="7382108" cy="21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2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338A7-27DB-3CF3-DE86-A547FFCB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Memorize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257E6C7-2A45-BDD5-6AEA-143EF62B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847" y="2114550"/>
            <a:ext cx="5644693" cy="18387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07B1E3-944E-D6EB-CE74-3CB419BAE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34642" y="831358"/>
            <a:ext cx="2095500" cy="1666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F4D65C-90A8-9D16-0894-18F54220F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27797" y="3386920"/>
            <a:ext cx="3524517" cy="21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C08D1A-949C-31A4-50B0-B5418691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8" y="145432"/>
            <a:ext cx="10280772" cy="6343236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2422915D-E2BB-8000-CF9A-702325F432AA}"/>
              </a:ext>
            </a:extLst>
          </p:cNvPr>
          <p:cNvSpPr/>
          <p:nvPr/>
        </p:nvSpPr>
        <p:spPr>
          <a:xfrm>
            <a:off x="1090670" y="903383"/>
            <a:ext cx="2798285" cy="1795749"/>
          </a:xfrm>
          <a:prstGeom prst="wedgeEllipseCallout">
            <a:avLst>
              <a:gd name="adj1" fmla="val 75141"/>
              <a:gd name="adj2" fmla="val 78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Who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was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it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painted</a:t>
            </a:r>
            <a:r>
              <a:rPr lang="fr-FR" sz="2000" dirty="0">
                <a:latin typeface="Comic Sans MS" panose="030F0702030302020204" pitchFamily="66" charset="0"/>
              </a:rPr>
              <a:t> by?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406B48-C124-8704-B14D-C1FBB4178CEC}"/>
              </a:ext>
            </a:extLst>
          </p:cNvPr>
          <p:cNvSpPr/>
          <p:nvPr/>
        </p:nvSpPr>
        <p:spPr>
          <a:xfrm>
            <a:off x="6290631" y="1112706"/>
            <a:ext cx="3018622" cy="8813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Picasso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7C71AB-0DB6-9FBB-DA30-A344B456434B}"/>
              </a:ext>
            </a:extLst>
          </p:cNvPr>
          <p:cNvSpPr/>
          <p:nvPr/>
        </p:nvSpPr>
        <p:spPr>
          <a:xfrm>
            <a:off x="6290631" y="2148290"/>
            <a:ext cx="3018622" cy="8813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Edward Hopper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405DCC-4D46-7CCF-987D-BD6F71AC7A38}"/>
              </a:ext>
            </a:extLst>
          </p:cNvPr>
          <p:cNvSpPr/>
          <p:nvPr/>
        </p:nvSpPr>
        <p:spPr>
          <a:xfrm>
            <a:off x="6290631" y="3183874"/>
            <a:ext cx="3018622" cy="8813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Grant Wood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43C09EA-0FC1-A818-755F-9D18BAA0113A}"/>
              </a:ext>
            </a:extLst>
          </p:cNvPr>
          <p:cNvSpPr/>
          <p:nvPr/>
        </p:nvSpPr>
        <p:spPr>
          <a:xfrm>
            <a:off x="6279614" y="4186409"/>
            <a:ext cx="3018622" cy="8813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Norman Rockwell</a:t>
            </a:r>
          </a:p>
        </p:txBody>
      </p:sp>
    </p:spTree>
    <p:extLst>
      <p:ext uri="{BB962C8B-B14F-4D97-AF65-F5344CB8AC3E}">
        <p14:creationId xmlns:p14="http://schemas.microsoft.com/office/powerpoint/2010/main" val="19654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C08D1A-949C-31A4-50B0-B5418691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8" y="145432"/>
            <a:ext cx="10280772" cy="6343236"/>
          </a:xfrm>
          <a:prstGeom prst="rect">
            <a:avLst/>
          </a:prstGeom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2422915D-E2BB-8000-CF9A-702325F432AA}"/>
              </a:ext>
            </a:extLst>
          </p:cNvPr>
          <p:cNvSpPr/>
          <p:nvPr/>
        </p:nvSpPr>
        <p:spPr>
          <a:xfrm>
            <a:off x="1090670" y="903383"/>
            <a:ext cx="2798285" cy="1795749"/>
          </a:xfrm>
          <a:prstGeom prst="wedgeEllipseCallout">
            <a:avLst>
              <a:gd name="adj1" fmla="val 75141"/>
              <a:gd name="adj2" fmla="val 7898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When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does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it</a:t>
            </a:r>
            <a:r>
              <a:rPr lang="fr-FR" sz="2000" dirty="0">
                <a:latin typeface="Comic Sans MS" panose="030F0702030302020204" pitchFamily="66" charset="0"/>
              </a:rPr>
              <a:t> date back to?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406B48-C124-8704-B14D-C1FBB4178CEC}"/>
              </a:ext>
            </a:extLst>
          </p:cNvPr>
          <p:cNvSpPr/>
          <p:nvPr/>
        </p:nvSpPr>
        <p:spPr>
          <a:xfrm>
            <a:off x="6290631" y="1112706"/>
            <a:ext cx="3018622" cy="8813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1964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7C71AB-0DB6-9FBB-DA30-A344B456434B}"/>
              </a:ext>
            </a:extLst>
          </p:cNvPr>
          <p:cNvSpPr/>
          <p:nvPr/>
        </p:nvSpPr>
        <p:spPr>
          <a:xfrm>
            <a:off x="6290631" y="2148290"/>
            <a:ext cx="3018622" cy="8813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1864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405DCC-4D46-7CCF-987D-BD6F71AC7A38}"/>
              </a:ext>
            </a:extLst>
          </p:cNvPr>
          <p:cNvSpPr/>
          <p:nvPr/>
        </p:nvSpPr>
        <p:spPr>
          <a:xfrm>
            <a:off x="6290631" y="3183874"/>
            <a:ext cx="3018622" cy="8813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1962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43C09EA-0FC1-A818-755F-9D18BAA0113A}"/>
              </a:ext>
            </a:extLst>
          </p:cNvPr>
          <p:cNvSpPr/>
          <p:nvPr/>
        </p:nvSpPr>
        <p:spPr>
          <a:xfrm>
            <a:off x="6279614" y="4186409"/>
            <a:ext cx="3018622" cy="8813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26858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C08D1A-949C-31A4-50B0-B5418691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119" y="605915"/>
            <a:ext cx="3919305" cy="2418211"/>
          </a:xfrm>
          <a:prstGeom prst="rect">
            <a:avLst/>
          </a:prstGeom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2422915D-E2BB-8000-CF9A-702325F432AA}"/>
              </a:ext>
            </a:extLst>
          </p:cNvPr>
          <p:cNvSpPr/>
          <p:nvPr/>
        </p:nvSpPr>
        <p:spPr>
          <a:xfrm>
            <a:off x="778436" y="1233890"/>
            <a:ext cx="3670901" cy="17957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Where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did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this</a:t>
            </a:r>
            <a:r>
              <a:rPr lang="fr-FR" sz="2000" dirty="0">
                <a:latin typeface="Comic Sans MS" panose="030F0702030302020204" pitchFamily="66" charset="0"/>
              </a:rPr>
              <a:t> illustration </a:t>
            </a:r>
            <a:r>
              <a:rPr lang="fr-FR" sz="2000" dirty="0" err="1">
                <a:latin typeface="Comic Sans MS" panose="030F0702030302020204" pitchFamily="66" charset="0"/>
              </a:rPr>
              <a:t>appear</a:t>
            </a:r>
            <a:r>
              <a:rPr lang="fr-FR" sz="2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406B48-C124-8704-B14D-C1FBB4178CEC}"/>
              </a:ext>
            </a:extLst>
          </p:cNvPr>
          <p:cNvSpPr/>
          <p:nvPr/>
        </p:nvSpPr>
        <p:spPr>
          <a:xfrm>
            <a:off x="396026" y="3387687"/>
            <a:ext cx="3018622" cy="8813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In a book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7C71AB-0DB6-9FBB-DA30-A344B456434B}"/>
              </a:ext>
            </a:extLst>
          </p:cNvPr>
          <p:cNvSpPr/>
          <p:nvPr/>
        </p:nvSpPr>
        <p:spPr>
          <a:xfrm>
            <a:off x="3075542" y="4349377"/>
            <a:ext cx="3018622" cy="8813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In a </a:t>
            </a:r>
            <a:r>
              <a:rPr lang="fr-FR" dirty="0" err="1">
                <a:latin typeface="Comic Sans MS" panose="030F0702030302020204" pitchFamily="66" charset="0"/>
              </a:rPr>
              <a:t>newspaper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405DCC-4D46-7CCF-987D-BD6F71AC7A38}"/>
              </a:ext>
            </a:extLst>
          </p:cNvPr>
          <p:cNvSpPr/>
          <p:nvPr/>
        </p:nvSpPr>
        <p:spPr>
          <a:xfrm>
            <a:off x="8520875" y="4362410"/>
            <a:ext cx="3018622" cy="8813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In a magazine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43C09EA-0FC1-A818-755F-9D18BAA0113A}"/>
              </a:ext>
            </a:extLst>
          </p:cNvPr>
          <p:cNvSpPr/>
          <p:nvPr/>
        </p:nvSpPr>
        <p:spPr>
          <a:xfrm>
            <a:off x="5692375" y="3387686"/>
            <a:ext cx="3018622" cy="88134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In a </a:t>
            </a:r>
            <a:r>
              <a:rPr lang="fr-FR" dirty="0" err="1">
                <a:latin typeface="Comic Sans MS" panose="030F0702030302020204" pitchFamily="66" charset="0"/>
              </a:rPr>
              <a:t>museum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C08D1A-949C-31A4-50B0-B5418691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53" y="315983"/>
            <a:ext cx="3919305" cy="241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2422915D-E2BB-8000-CF9A-702325F432AA}"/>
              </a:ext>
            </a:extLst>
          </p:cNvPr>
          <p:cNvSpPr/>
          <p:nvPr/>
        </p:nvSpPr>
        <p:spPr>
          <a:xfrm>
            <a:off x="588865" y="821294"/>
            <a:ext cx="3670901" cy="1795749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latin typeface="Comic Sans MS" panose="030F0702030302020204" pitchFamily="66" charset="0"/>
              </a:rPr>
              <a:t>Where</a:t>
            </a:r>
            <a:r>
              <a:rPr lang="fr-FR" sz="2000" dirty="0">
                <a:latin typeface="Comic Sans MS" panose="030F0702030302020204" pitchFamily="66" charset="0"/>
              </a:rPr>
              <a:t> can </a:t>
            </a:r>
            <a:r>
              <a:rPr lang="fr-FR" sz="2000" dirty="0" err="1">
                <a:latin typeface="Comic Sans MS" panose="030F0702030302020204" pitchFamily="66" charset="0"/>
              </a:rPr>
              <a:t>you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see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it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today</a:t>
            </a:r>
            <a:r>
              <a:rPr lang="fr-FR" sz="20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45B075-72C4-44A1-B36D-12AD6D07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76" y="3579541"/>
            <a:ext cx="4293187" cy="287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246B59-42DF-4E94-F43D-FA8970342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090" y="4222598"/>
            <a:ext cx="20574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385B75-CE27-DDCB-8221-74588DD88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48" y="3579541"/>
            <a:ext cx="4070105" cy="269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2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9C08D1A-949C-31A4-50B0-B5418691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8" y="145432"/>
            <a:ext cx="10280772" cy="63432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5B6C2BB-8716-134C-6430-429A6A527813}"/>
              </a:ext>
            </a:extLst>
          </p:cNvPr>
          <p:cNvSpPr txBox="1"/>
          <p:nvPr/>
        </p:nvSpPr>
        <p:spPr>
          <a:xfrm>
            <a:off x="6094164" y="6488668"/>
            <a:ext cx="60978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problem we all live with, Norman Rockwell, 1964</a:t>
            </a:r>
            <a:endParaRPr lang="fr-FR" dirty="0"/>
          </a:p>
        </p:txBody>
      </p:sp>
      <p:sp>
        <p:nvSpPr>
          <p:cNvPr id="7" name="Parchemin : horizontal 6">
            <a:extLst>
              <a:ext uri="{FF2B5EF4-FFF2-40B4-BE49-F238E27FC236}">
                <a16:creationId xmlns:a16="http://schemas.microsoft.com/office/drawing/2014/main" id="{2422915D-E2BB-8000-CF9A-702325F432AA}"/>
              </a:ext>
            </a:extLst>
          </p:cNvPr>
          <p:cNvSpPr/>
          <p:nvPr/>
        </p:nvSpPr>
        <p:spPr>
          <a:xfrm>
            <a:off x="5731729" y="701651"/>
            <a:ext cx="4672360" cy="162895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The </a:t>
            </a:r>
            <a:r>
              <a:rPr lang="fr-FR" sz="2000" dirty="0" err="1">
                <a:latin typeface="Comic Sans MS" panose="030F0702030302020204" pitchFamily="66" charset="0"/>
              </a:rPr>
              <a:t>layout</a:t>
            </a:r>
            <a:r>
              <a:rPr lang="fr-FR" sz="2000" dirty="0">
                <a:latin typeface="Comic Sans MS" panose="030F0702030302020204" pitchFamily="66" charset="0"/>
              </a:rPr>
              <a:t> (la disposition)</a:t>
            </a:r>
          </a:p>
        </p:txBody>
      </p:sp>
    </p:spTree>
    <p:extLst>
      <p:ext uri="{BB962C8B-B14F-4D97-AF65-F5344CB8AC3E}">
        <p14:creationId xmlns:p14="http://schemas.microsoft.com/office/powerpoint/2010/main" val="23285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BCFFB3-776E-8667-D25B-EAE22C17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21" y="191312"/>
            <a:ext cx="80676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CBF150-ED4F-FEEA-DC0B-3DB93C24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32" y="14949"/>
            <a:ext cx="8943277" cy="68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118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102</TotalTime>
  <Words>84</Words>
  <Application>Microsoft Office PowerPoint</Application>
  <PresentationFormat>Grand écran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Palatino Linotype</vt:lpstr>
      <vt:lpstr>Galerie</vt:lpstr>
      <vt:lpstr>Présentation PowerPoint</vt:lpstr>
      <vt:lpstr>Memorize this!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Lorraine Kolendowicz</dc:creator>
  <cp:lastModifiedBy>Lorraine Kolendowicz</cp:lastModifiedBy>
  <cp:revision>2</cp:revision>
  <dcterms:created xsi:type="dcterms:W3CDTF">2022-05-19T19:45:45Z</dcterms:created>
  <dcterms:modified xsi:type="dcterms:W3CDTF">2022-05-19T21:27:45Z</dcterms:modified>
</cp:coreProperties>
</file>